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1F93A-1EDA-4CBE-ADBE-B26244DA207A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AFB5B-24F9-4A85-81CA-27670AB9E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AFB5B-24F9-4A85-81CA-27670AB9E2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AFB5B-24F9-4A85-81CA-27670AB9E21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8579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«Мы выбираем жизнь </a:t>
            </a:r>
            <a:r>
              <a:rPr lang="ru-RU" b="1" i="1" dirty="0" smtClean="0"/>
              <a:t>!»</a:t>
            </a:r>
            <a:br>
              <a:rPr lang="ru-RU" b="1" i="1" dirty="0" smtClean="0"/>
            </a:br>
            <a:r>
              <a:rPr lang="ru-RU" sz="1400" b="1" i="1" dirty="0" smtClean="0"/>
              <a:t>(конкурсная программа)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9 апреля\DSCN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00240"/>
            <a:ext cx="6858048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56040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Жизнь человеческая полна неожиданностей. Никто и никогда не может быть уверен в своем постоянном благополучии, в том, что с ним завтра или через час ничего не случиться…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F:\9 апреля\DSCN37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857364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1100" dirty="0" smtClean="0"/>
              <a:t>Мы рождены, чтоб жить на свете долго:</a:t>
            </a:r>
            <a:br>
              <a:rPr lang="ru-RU" sz="1100" dirty="0" smtClean="0"/>
            </a:br>
            <a:r>
              <a:rPr lang="ru-RU" sz="1100" dirty="0" smtClean="0"/>
              <a:t>Грустить и петь, смеяться и любить.</a:t>
            </a:r>
            <a:br>
              <a:rPr lang="ru-RU" sz="1100" dirty="0" smtClean="0"/>
            </a:br>
            <a:r>
              <a:rPr lang="ru-RU" sz="1100" dirty="0" smtClean="0"/>
              <a:t>Но, чтобы стали все мечты возможны,</a:t>
            </a:r>
            <a:br>
              <a:rPr lang="ru-RU" sz="1100" dirty="0" smtClean="0"/>
            </a:br>
            <a:r>
              <a:rPr lang="ru-RU" sz="1100" dirty="0" smtClean="0"/>
              <a:t>Должны мы все здоровье сохранить.</a:t>
            </a:r>
            <a:br>
              <a:rPr lang="ru-RU" sz="1100" dirty="0" smtClean="0"/>
            </a:br>
            <a:r>
              <a:rPr lang="ru-RU" sz="1100" dirty="0" smtClean="0"/>
              <a:t>Д. </a:t>
            </a:r>
            <a:r>
              <a:rPr lang="ru-RU" sz="1100" dirty="0" err="1" smtClean="0"/>
              <a:t>Тухманов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F:\9 апреля\DSCN38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/>
              <a:t>Когда-нибудь мы станем старше,</a:t>
            </a:r>
            <a:br>
              <a:rPr lang="ru-RU" sz="1400" dirty="0" smtClean="0"/>
            </a:br>
            <a:r>
              <a:rPr lang="ru-RU" sz="1400" dirty="0" smtClean="0"/>
              <a:t> Но, как бы ни прошли года,</a:t>
            </a:r>
            <a:br>
              <a:rPr lang="ru-RU" sz="1400" dirty="0" smtClean="0"/>
            </a:br>
            <a:r>
              <a:rPr lang="ru-RU" sz="1400" dirty="0" smtClean="0"/>
              <a:t> Студенческая юность наша</a:t>
            </a:r>
            <a:br>
              <a:rPr lang="ru-RU" sz="1400" dirty="0" smtClean="0"/>
            </a:br>
            <a:r>
              <a:rPr lang="ru-RU" sz="1400" dirty="0" smtClean="0"/>
              <a:t> Нас не покинет никогда!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835824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52</Words>
  <Application>Microsoft Office PowerPoint</Application>
  <PresentationFormat>Экран (4:3)</PresentationFormat>
  <Paragraphs>6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«Мы выбираем жизнь !» (конкурсная программа) </vt:lpstr>
      <vt:lpstr>Жизнь человеческая полна неожиданностей. Никто и никогда не может быть уверен в своем постоянном благополучии, в том, что с ним завтра или через час ничего не случиться…  </vt:lpstr>
      <vt:lpstr>Мы рождены, чтоб жить на свете долго: Грустить и петь, смеяться и любить. Но, чтобы стали все мечты возможны, Должны мы все здоровье сохранить. Д. Тухманов </vt:lpstr>
      <vt:lpstr>Когда-нибудь мы станем старше,  Но, как бы ни прошли года,  Студенческая юность наша  Нас не покинет никогда!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выбираем жизнь !» </dc:title>
  <cp:lastModifiedBy>Admin</cp:lastModifiedBy>
  <cp:revision>6</cp:revision>
  <dcterms:modified xsi:type="dcterms:W3CDTF">2013-08-22T19:15:11Z</dcterms:modified>
</cp:coreProperties>
</file>