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4648" y="-1"/>
            <a:ext cx="914092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Р е з у л ь т а т ы   и с </a:t>
            </a:r>
            <a:r>
              <a:rPr lang="ru-RU" sz="2800" b="1" dirty="0" err="1">
                <a:solidFill>
                  <a:schemeClr val="bg1">
                    <a:lumMod val="50000"/>
                  </a:schemeClr>
                </a:solidFill>
              </a:rPr>
              <a:t>с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л е д о в а н и я.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  Разработан  маршрут духовного краеведения (на русском и английском языках) «Тропою Пушкинского детства: Захарово - Большие Вяземы – </a:t>
            </a:r>
            <a:r>
              <a:rPr lang="ru-RU" sz="2800" b="1" dirty="0" err="1">
                <a:solidFill>
                  <a:schemeClr val="bg1">
                    <a:lumMod val="50000"/>
                  </a:schemeClr>
                </a:solidFill>
              </a:rPr>
              <a:t>Саввино-Сторожевский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монастырь –  </a:t>
            </a:r>
            <a:r>
              <a:rPr lang="ru-RU" sz="2800" b="1" dirty="0" err="1">
                <a:solidFill>
                  <a:schemeClr val="bg1">
                    <a:lumMod val="50000"/>
                  </a:schemeClr>
                </a:solidFill>
              </a:rPr>
              <a:t>Новоиерусалимский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монастырь»( «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By the path of Pushkin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’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 childhood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Zakharovo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Great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Vyazyomy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– 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Savvino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Storozhevsky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 monastery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– 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NovoIerusalimsky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 monastery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») для проведения автобусных, пешеходных и виртуальных экскурсий.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  Подготовлена папка с информацией для экскурсоводов и подсказка-    хронометраж 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  Оформлен наглядный материал: компьютерная презентация, 4 буклета на английском языке.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   Проведена пробная экскурсия по маршруту, внесены  уточнения в проект.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800" b="1" dirty="0"/>
              <a:t>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535</TotalTime>
  <Words>121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