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B7776D-54F7-45D1-B7BE-95AFEC17A20E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56AE274-EECB-4F59-925E-EF598F3CF0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7776D-54F7-45D1-B7BE-95AFEC17A20E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AE274-EECB-4F59-925E-EF598F3CF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schemeClr val="bg1">
                    <a:lumMod val="50000"/>
                  </a:schemeClr>
                </a:solidFill>
              </a:rPr>
              <a:t>В ы в о д ы.</a:t>
            </a:r>
            <a:endParaRPr lang="ru-RU" sz="2600" dirty="0">
              <a:solidFill>
                <a:schemeClr val="bg1">
                  <a:lumMod val="50000"/>
                </a:schemeClr>
              </a:solidFill>
            </a:endParaRPr>
          </a:p>
          <a:p>
            <a:pPr lvl="0"/>
            <a:r>
              <a:rPr lang="ru-RU" sz="2600" b="1" dirty="0">
                <a:solidFill>
                  <a:schemeClr val="bg1">
                    <a:lumMod val="50000"/>
                  </a:schemeClr>
                </a:solidFill>
              </a:rPr>
              <a:t>   Составленный маршрут может быть предложен учащимся 5-11 классов и взрослым (россиянам и иностранцам).</a:t>
            </a:r>
            <a:endParaRPr lang="ru-RU" sz="2600" dirty="0">
              <a:solidFill>
                <a:schemeClr val="bg1">
                  <a:lumMod val="50000"/>
                </a:schemeClr>
              </a:solidFill>
            </a:endParaRPr>
          </a:p>
          <a:p>
            <a:pPr lvl="0"/>
            <a:r>
              <a:rPr lang="ru-RU" sz="2600" b="1" dirty="0">
                <a:solidFill>
                  <a:schemeClr val="bg1">
                    <a:lumMod val="50000"/>
                  </a:schemeClr>
                </a:solidFill>
              </a:rPr>
              <a:t>   Побывав в местах, где прошло детство </a:t>
            </a:r>
            <a:r>
              <a:rPr lang="ru-RU" sz="2600" b="1" dirty="0" err="1">
                <a:solidFill>
                  <a:schemeClr val="bg1">
                    <a:lumMod val="50000"/>
                  </a:schemeClr>
                </a:solidFill>
              </a:rPr>
              <a:t>А.С.Пушкина</a:t>
            </a:r>
            <a:r>
              <a:rPr lang="ru-RU" sz="2600" b="1" dirty="0">
                <a:solidFill>
                  <a:schemeClr val="bg1">
                    <a:lumMod val="50000"/>
                  </a:schemeClr>
                </a:solidFill>
              </a:rPr>
              <a:t>, прочитав его произведения, связанные с детскими воспоминаниями, можно сделать вывод, что  красота природы, общение с простыми людьми, посещение храмов и монастырей, воспитание в православных русских традициях оказало большое влияние на духовное становление поэта, нашло отражение в его произведениях.</a:t>
            </a:r>
            <a:endParaRPr lang="ru-RU" sz="2600" dirty="0">
              <a:solidFill>
                <a:schemeClr val="bg1">
                  <a:lumMod val="50000"/>
                </a:schemeClr>
              </a:solidFill>
            </a:endParaRPr>
          </a:p>
          <a:p>
            <a:pPr lvl="0"/>
            <a:r>
              <a:rPr lang="ru-RU" sz="2600" b="1" dirty="0">
                <a:solidFill>
                  <a:schemeClr val="bg1">
                    <a:lumMod val="50000"/>
                  </a:schemeClr>
                </a:solidFill>
              </a:rPr>
              <a:t>   Информацию, документы о паломничестве  </a:t>
            </a:r>
            <a:r>
              <a:rPr lang="ru-RU" sz="2600" b="1" dirty="0" err="1">
                <a:solidFill>
                  <a:schemeClr val="bg1">
                    <a:lumMod val="50000"/>
                  </a:schemeClr>
                </a:solidFill>
              </a:rPr>
              <a:t>А.С.Пушкина</a:t>
            </a:r>
            <a:r>
              <a:rPr lang="ru-RU" sz="2600" b="1" dirty="0">
                <a:solidFill>
                  <a:schemeClr val="bg1">
                    <a:lumMod val="50000"/>
                  </a:schemeClr>
                </a:solidFill>
              </a:rPr>
              <a:t> в </a:t>
            </a:r>
            <a:r>
              <a:rPr lang="ru-RU" sz="2600" b="1" dirty="0" err="1">
                <a:solidFill>
                  <a:schemeClr val="bg1">
                    <a:lumMod val="50000"/>
                  </a:schemeClr>
                </a:solidFill>
              </a:rPr>
              <a:t>Новоиерусалимский</a:t>
            </a:r>
            <a:r>
              <a:rPr lang="ru-RU" sz="2600" b="1" dirty="0">
                <a:solidFill>
                  <a:schemeClr val="bg1">
                    <a:lumMod val="50000"/>
                  </a:schemeClr>
                </a:solidFill>
              </a:rPr>
              <a:t> монастырь  найти  пока   не удалось. Возможно, поэт  бывал в монастыре, расположенном недалеко от  </a:t>
            </a:r>
            <a:r>
              <a:rPr lang="ru-RU" sz="2600" b="1" dirty="0" err="1">
                <a:solidFill>
                  <a:schemeClr val="bg1">
                    <a:lumMod val="50000"/>
                  </a:schemeClr>
                </a:solidFill>
              </a:rPr>
              <a:t>Звенигорода,а</a:t>
            </a:r>
            <a:r>
              <a:rPr lang="ru-RU" sz="2600" b="1" dirty="0">
                <a:solidFill>
                  <a:schemeClr val="bg1">
                    <a:lumMod val="50000"/>
                  </a:schemeClr>
                </a:solidFill>
              </a:rPr>
              <a:t> значит, и от Захарова, в детстве, но этот факт не был зафиксирован (или пока неизвестен).</a:t>
            </a:r>
            <a:endParaRPr lang="ru-RU" sz="2600" dirty="0">
              <a:solidFill>
                <a:schemeClr val="bg1">
                  <a:lumMod val="50000"/>
                </a:schemeClr>
              </a:solidFill>
            </a:endParaRPr>
          </a:p>
          <a:p>
            <a:endParaRPr lang="ru-RU" sz="2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TC101859861[[fn=Выставка]]</Template>
  <TotalTime>535</TotalTime>
  <Words>125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Tradeshow</vt:lpstr>
      <vt:lpstr>Слайд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Администратор</dc:creator>
  <dc:description/>
  <cp:lastModifiedBy>user</cp:lastModifiedBy>
  <cp:revision>39</cp:revision>
  <dcterms:created xsi:type="dcterms:W3CDTF">2012-12-10T04:29:08Z</dcterms:created>
  <dcterms:modified xsi:type="dcterms:W3CDTF">2013-10-10T18:34:08Z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презентация</vt:lpwstr>
  </property>
  <property fmtid="{D5CDD505-2E9C-101B-9397-08002B2CF9AE}" pid="3" name="SlideDescription">
    <vt:lpwstr/>
  </property>
</Properties>
</file>