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B7776D-54F7-45D1-B7BE-95AFEC17A20E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56AE274-EECB-4F59-925E-EF598F3CF0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7776D-54F7-45D1-B7BE-95AFEC17A20E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AE274-EECB-4F59-925E-EF598F3CF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0"/>
            <a:ext cx="5184576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0771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TC101859861[[fn=Выставка]]</Template>
  <TotalTime>545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Tradeshow</vt:lpstr>
      <vt:lpstr>Слайд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Администратор</dc:creator>
  <dc:description/>
  <cp:lastModifiedBy>user</cp:lastModifiedBy>
  <cp:revision>39</cp:revision>
  <dcterms:created xsi:type="dcterms:W3CDTF">2012-12-10T04:29:08Z</dcterms:created>
  <dcterms:modified xsi:type="dcterms:W3CDTF">2013-10-10T18:42:57Z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презентация</vt:lpwstr>
  </property>
  <property fmtid="{D5CDD505-2E9C-101B-9397-08002B2CF9AE}" pid="3" name="SlideDescription">
    <vt:lpwstr/>
  </property>
</Properties>
</file>