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7" y="0"/>
            <a:ext cx="493114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90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535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dc:description/>
  <cp:lastModifiedBy>user</cp:lastModifiedBy>
  <cp:revision>39</cp:revision>
  <dcterms:created xsi:type="dcterms:W3CDTF">2012-12-10T04:29:08Z</dcterms:created>
  <dcterms:modified xsi:type="dcterms:W3CDTF">2013-10-10T18:34:05Z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</vt:lpwstr>
  </property>
  <property fmtid="{D5CDD505-2E9C-101B-9397-08002B2CF9AE}" pid="3" name="SlideDescription">
    <vt:lpwstr/>
  </property>
</Properties>
</file>