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51116" y="-1162476"/>
            <a:ext cx="6525343" cy="9227575"/>
          </a:xfrm>
        </p:spPr>
      </p:pic>
    </p:spTree>
    <p:extLst>
      <p:ext uri="{BB962C8B-B14F-4D97-AF65-F5344CB8AC3E}">
        <p14:creationId xmlns="" xmlns:p14="http://schemas.microsoft.com/office/powerpoint/2010/main" val="9402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535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