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B7776D-54F7-45D1-B7BE-95AFEC17A20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6AE274-EECB-4F59-925E-EF598F3CF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7776D-54F7-45D1-B7BE-95AFEC17A20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AE274-EECB-4F59-925E-EF598F3CF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062218" cy="3717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3848" y="34677"/>
            <a:ext cx="495166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Дар напрасный, дар случайный, Жизнь, зачем ты мне дана?</a:t>
            </a:r>
          </a:p>
          <a:p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 Иль зачем </a:t>
            </a:r>
            <a:r>
              <a:rPr lang="ru-RU" sz="2800" dirty="0" err="1">
                <a:solidFill>
                  <a:schemeClr val="bg1">
                    <a:lumMod val="50000"/>
                  </a:schemeClr>
                </a:solidFill>
              </a:rPr>
              <a:t>судьбою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 тайной Ты на казнь осуждена?</a:t>
            </a:r>
          </a:p>
          <a:p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Кто меня враждебной властью</a:t>
            </a:r>
          </a:p>
          <a:p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 Из ничтожества воззвал</a:t>
            </a:r>
          </a:p>
          <a:p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 Душу мне наполнил страстью, </a:t>
            </a:r>
          </a:p>
          <a:p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Ум сомненьем взволновал?</a:t>
            </a:r>
          </a:p>
          <a:p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Цели нет передо мною:</a:t>
            </a:r>
          </a:p>
          <a:p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 Сердце пусто, празден ум</a:t>
            </a:r>
          </a:p>
          <a:p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, И томит меня </a:t>
            </a:r>
            <a:r>
              <a:rPr lang="ru-RU" sz="2800" dirty="0" err="1">
                <a:solidFill>
                  <a:schemeClr val="bg1">
                    <a:lumMod val="50000"/>
                  </a:schemeClr>
                </a:solidFill>
              </a:rPr>
              <a:t>тоскою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 Однозвучный жизни шум.</a:t>
            </a:r>
          </a:p>
          <a:p>
            <a:r>
              <a:rPr lang="ru-RU" sz="2800" i="1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ru-RU" sz="2800" i="1" dirty="0" err="1">
                <a:solidFill>
                  <a:schemeClr val="bg1">
                    <a:lumMod val="50000"/>
                  </a:schemeClr>
                </a:solidFill>
              </a:rPr>
              <a:t>А.С.Пушкин</a:t>
            </a:r>
            <a:r>
              <a:rPr lang="ru-RU" sz="2800" i="1" dirty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788" y="3861048"/>
            <a:ext cx="2306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О.А. Кипренский.</a:t>
            </a:r>
          </a:p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Портрет поэта</a:t>
            </a:r>
          </a:p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А.С. Пушкина. 1827 г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4682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535</TotalTime>
  <Words>77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Tradeshow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Администратор</dc:creator>
  <dc:description/>
  <cp:lastModifiedBy>user</cp:lastModifiedBy>
  <cp:revision>39</cp:revision>
  <dcterms:created xsi:type="dcterms:W3CDTF">2012-12-10T04:29:08Z</dcterms:created>
  <dcterms:modified xsi:type="dcterms:W3CDTF">2013-10-10T18:34:07Z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презентация</vt:lpwstr>
  </property>
  <property fmtid="{D5CDD505-2E9C-101B-9397-08002B2CF9AE}" pid="3" name="SlideDescription">
    <vt:lpwstr/>
  </property>
</Properties>
</file>