
<file path=[Content_Types].xml><?xml version="1.0" encoding="utf-8"?>
<Types xmlns="http://schemas.openxmlformats.org/package/2006/content-types">
  <Override PartName="/ppt/slideMasters/slideMaster1.xml" ContentType="application/vnd.openxmlformats-officedocument.presentationml.slideMaster+xml"/>
  <Override PartName="/ppt/presProps.xml" ContentType="application/vnd.openxmlformats-officedocument.presentationml.presProps+xml"/>
  <Override PartName="/ppt/slides/slide1.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3456432" y="1545336"/>
            <a:ext cx="4224528"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9" name="Date Placeholder 8"/>
          <p:cNvSpPr>
            <a:spLocks noGrp="1"/>
          </p:cNvSpPr>
          <p:nvPr>
            <p:ph type="dt" sz="half" idx="14"/>
          </p:nvPr>
        </p:nvSpPr>
        <p:spPr/>
        <p:txBody>
          <a:bodyPr/>
          <a:lstStyle/>
          <a:p>
            <a:fld id="{F8B7776D-54F7-45D1-B7BE-95AFEC17A20E}" type="datetimeFigureOut">
              <a:rPr lang="ru-RU" smtClean="0"/>
              <a:pPr/>
              <a:t>10.10.2013</a:t>
            </a:fld>
            <a:endParaRPr lang="ru-RU"/>
          </a:p>
        </p:txBody>
      </p:sp>
      <p:sp>
        <p:nvSpPr>
          <p:cNvPr id="10" name="Slide Number Placeholder 9"/>
          <p:cNvSpPr>
            <a:spLocks noGrp="1"/>
          </p:cNvSpPr>
          <p:nvPr>
            <p:ph type="sldNum" sz="quarter" idx="15"/>
          </p:nvPr>
        </p:nvSpPr>
        <p:spPr/>
        <p:txBody>
          <a:bodyPr/>
          <a:lstStyle/>
          <a:p>
            <a:fld id="{656AE274-EECB-4F59-925E-EF598F3CF0E0}" type="slidenum">
              <a:rPr lang="ru-RU" smtClean="0"/>
              <a:pPr/>
              <a:t>‹#›</a:t>
            </a:fld>
            <a:endParaRPr lang="ru-RU"/>
          </a:p>
        </p:txBody>
      </p:sp>
      <p:sp>
        <p:nvSpPr>
          <p:cNvPr id="11" name="Footer Placeholder 10"/>
          <p:cNvSpPr>
            <a:spLocks noGrp="1"/>
          </p:cNvSpPr>
          <p:nvPr>
            <p:ph type="ftr" sz="quarter" idx="16"/>
          </p:nvPr>
        </p:nvSpPr>
        <p:spPr/>
        <p:txBody>
          <a:bodyPr/>
          <a:lstStyle/>
          <a:p>
            <a:endParaRPr lang="ru-RU"/>
          </a:p>
        </p:txBody>
      </p:sp>
      <p:sp>
        <p:nvSpPr>
          <p:cNvPr id="12" name="Title 11"/>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1554480"/>
            <a:ext cx="2073348" cy="1979466"/>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3454400" y="1547036"/>
            <a:ext cx="4222308" cy="3886202"/>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162800" y="189468"/>
            <a:ext cx="1828800" cy="365125"/>
          </a:xfrm>
          <a:prstGeom prst="rect">
            <a:avLst/>
          </a:prstGeom>
        </p:spPr>
        <p:txBody>
          <a:bodyPr vert="horz" lIns="91440" tIns="45720" rIns="91440" bIns="45720" rtlCol="0" anchor="t"/>
          <a:lstStyle>
            <a:lvl1pPr algn="l">
              <a:defRPr sz="1200">
                <a:solidFill>
                  <a:schemeClr val="tx1">
                    <a:tint val="75000"/>
                  </a:schemeClr>
                </a:solidFill>
              </a:defRPr>
            </a:lvl1pPr>
          </a:lstStyle>
          <a:p>
            <a:fld id="{F8B7776D-54F7-45D1-B7BE-95AFEC17A20E}" type="datetimeFigureOut">
              <a:rPr lang="ru-RU" smtClean="0"/>
              <a:pPr/>
              <a:t>10.10.2013</a:t>
            </a:fld>
            <a:endParaRPr lang="ru-RU"/>
          </a:p>
        </p:txBody>
      </p:sp>
      <p:sp>
        <p:nvSpPr>
          <p:cNvPr id="5" name="Footer Placeholder 4"/>
          <p:cNvSpPr>
            <a:spLocks noGrp="1"/>
          </p:cNvSpPr>
          <p:nvPr>
            <p:ph type="ftr" sz="quarter" idx="3"/>
          </p:nvPr>
        </p:nvSpPr>
        <p:spPr>
          <a:xfrm>
            <a:off x="1069848" y="6356350"/>
            <a:ext cx="5102352" cy="365125"/>
          </a:xfrm>
          <a:prstGeom prst="rect">
            <a:avLst/>
          </a:prstGeom>
        </p:spPr>
        <p:txBody>
          <a:bodyPr vert="horz" lIns="91440" tIns="45720" rIns="91440" bIns="45720" rtlCol="0" anchor="t"/>
          <a:lstStyle>
            <a:lvl1pPr algn="l">
              <a:defRPr sz="1200">
                <a:solidFill>
                  <a:schemeClr val="tx1"/>
                </a:solidFill>
              </a:defRPr>
            </a:lvl1pPr>
          </a:lstStyle>
          <a:p>
            <a:endParaRPr lang="ru-RU"/>
          </a:p>
        </p:txBody>
      </p:sp>
      <p:sp>
        <p:nvSpPr>
          <p:cNvPr id="6" name="Slide Number Placeholder 5"/>
          <p:cNvSpPr>
            <a:spLocks noGrp="1"/>
          </p:cNvSpPr>
          <p:nvPr>
            <p:ph type="sldNum" sz="quarter" idx="4"/>
          </p:nvPr>
        </p:nvSpPr>
        <p:spPr>
          <a:xfrm>
            <a:off x="7159752" y="6356350"/>
            <a:ext cx="1137684" cy="365125"/>
          </a:xfrm>
          <a:prstGeom prst="rect">
            <a:avLst/>
          </a:prstGeom>
        </p:spPr>
        <p:txBody>
          <a:bodyPr vert="horz" lIns="91440" tIns="45720" rIns="91440" bIns="45720" rtlCol="0" anchor="t"/>
          <a:lstStyle>
            <a:lvl1pPr algn="l">
              <a:defRPr sz="1200">
                <a:solidFill>
                  <a:schemeClr val="tx1">
                    <a:tint val="75000"/>
                  </a:schemeClr>
                </a:solidFill>
              </a:defRPr>
            </a:lvl1pPr>
          </a:lstStyle>
          <a:p>
            <a:fld id="{656AE274-EECB-4F59-925E-EF598F3CF0E0}"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49" r:id="rId1"/>
  </p:sldLayoutIdLst>
  <p:timing>
    <p:tnLst>
      <p:par>
        <p:cTn id="1" dur="indefinite" restart="never" nodeType="tmRoot"/>
      </p:par>
    </p:tnLst>
  </p:timing>
  <p:txStyles>
    <p:titleStyle>
      <a:lvl1pPr algn="l" defTabSz="914400" rtl="0" eaLnBrk="1" latinLnBrk="0" hangingPunct="1">
        <a:spcBef>
          <a:spcPct val="0"/>
        </a:spcBef>
        <a:buNone/>
        <a:defRPr sz="18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Прямая соединительная линия 3"/>
          <p:cNvCxnSpPr/>
          <p:nvPr/>
        </p:nvCxnSpPr>
        <p:spPr>
          <a:xfrm flipH="1" flipV="1">
            <a:off x="5251450" y="22860"/>
            <a:ext cx="14605" cy="11076305"/>
          </a:xfrm>
          <a:prstGeom prst="line">
            <a:avLst/>
          </a:prstGeom>
        </p:spPr>
        <p:style>
          <a:lnRef idx="1">
            <a:schemeClr val="accent1"/>
          </a:lnRef>
          <a:fillRef idx="0">
            <a:schemeClr val="accent1"/>
          </a:fillRef>
          <a:effectRef idx="0">
            <a:schemeClr val="accent1"/>
          </a:effectRef>
          <a:fontRef idx="minor">
            <a:schemeClr val="tx1"/>
          </a:fontRef>
        </p:style>
      </p:cxnSp>
      <p:pic>
        <p:nvPicPr>
          <p:cNvPr id="5" name="Рисунок 4"/>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5028565" cy="3350260"/>
          </a:xfrm>
          <a:prstGeom prst="rect">
            <a:avLst/>
          </a:prstGeom>
          <a:ln>
            <a:noFill/>
          </a:ln>
          <a:effectLst>
            <a:softEdge rad="112500"/>
          </a:effectLst>
        </p:spPr>
      </p:pic>
      <p:pic>
        <p:nvPicPr>
          <p:cNvPr id="6" name="Рисунок 5"/>
          <p:cNvPicPr/>
          <p:nvPr/>
        </p:nvPicPr>
        <p:blipFill>
          <a:blip r:embed="rId3" cstate="print">
            <a:extLst>
              <a:ext uri="{28A0092B-C50C-407E-A947-70E740481C1C}">
                <a14:useLocalDpi xmlns="" xmlns:a14="http://schemas.microsoft.com/office/drawing/2010/main" val="0"/>
              </a:ext>
            </a:extLst>
          </a:blip>
          <a:stretch>
            <a:fillRect/>
          </a:stretch>
        </p:blipFill>
        <p:spPr>
          <a:xfrm>
            <a:off x="5251450" y="4448296"/>
            <a:ext cx="3892551" cy="2409704"/>
          </a:xfrm>
          <a:prstGeom prst="rect">
            <a:avLst/>
          </a:prstGeom>
          <a:ln>
            <a:noFill/>
          </a:ln>
          <a:effectLst>
            <a:softEdge rad="112500"/>
          </a:effectLst>
        </p:spPr>
      </p:pic>
      <p:sp>
        <p:nvSpPr>
          <p:cNvPr id="7" name="Надпись 2"/>
          <p:cNvSpPr txBox="1">
            <a:spLocks noChangeArrowheads="1"/>
          </p:cNvSpPr>
          <p:nvPr/>
        </p:nvSpPr>
        <p:spPr bwMode="auto">
          <a:xfrm>
            <a:off x="-1" y="3501008"/>
            <a:ext cx="5021263" cy="3065145"/>
          </a:xfrm>
          <a:prstGeom prst="rect">
            <a:avLst/>
          </a:prstGeom>
          <a:ln>
            <a:headEnd/>
            <a:tailEnd/>
          </a:ln>
        </p:spPr>
        <p:style>
          <a:lnRef idx="2">
            <a:schemeClr val="dk1"/>
          </a:lnRef>
          <a:fillRef idx="1">
            <a:schemeClr val="lt1"/>
          </a:fillRef>
          <a:effectRef idx="0">
            <a:schemeClr val="dk1"/>
          </a:effectRef>
          <a:fontRef idx="minor">
            <a:schemeClr val="dk1"/>
          </a:fontRef>
        </p:style>
        <p:txBody>
          <a:bodyPr rot="0" vert="horz" wrap="square" lIns="91440" tIns="45720" rIns="91440" bIns="45720" anchor="t" anchorCtr="0">
            <a:noAutofit/>
          </a:bodyPr>
          <a:lstStyle/>
          <a:p>
            <a:pPr marL="449580" indent="-449580">
              <a:lnSpc>
                <a:spcPct val="115000"/>
              </a:lnSpc>
              <a:spcAft>
                <a:spcPts val="1000"/>
              </a:spcAft>
            </a:pPr>
            <a:r>
              <a:rPr lang="en-US" sz="2000" dirty="0">
                <a:effectLst/>
                <a:ea typeface="Calibri"/>
                <a:cs typeface="Times New Roman"/>
              </a:rPr>
              <a:t>Architectural ensemble of New Jerusalem monastery is one of the most beautiful monuments in rich history of Old Russian architecture. Founded in 1656 this monastery began to put up stone 1658 and during the next forty years up to the end of the 17</a:t>
            </a:r>
            <a:r>
              <a:rPr lang="en-US" sz="2000" baseline="30000" dirty="0">
                <a:effectLst/>
                <a:ea typeface="Calibri"/>
                <a:cs typeface="Times New Roman"/>
              </a:rPr>
              <a:t>th</a:t>
            </a:r>
            <a:r>
              <a:rPr lang="en-US" sz="2000" dirty="0">
                <a:effectLst/>
                <a:ea typeface="Calibri"/>
                <a:cs typeface="Times New Roman"/>
              </a:rPr>
              <a:t> century its architectural face was totally formed. </a:t>
            </a:r>
            <a:endParaRPr lang="ru-RU" sz="1100" dirty="0">
              <a:effectLst/>
              <a:ea typeface="Calibri"/>
              <a:cs typeface="Times New Roman"/>
            </a:endParaRPr>
          </a:p>
          <a:p>
            <a:pPr>
              <a:lnSpc>
                <a:spcPct val="115000"/>
              </a:lnSpc>
              <a:spcAft>
                <a:spcPts val="1000"/>
              </a:spcAft>
            </a:pPr>
            <a:r>
              <a:rPr lang="en-US" sz="1100" dirty="0">
                <a:effectLst/>
                <a:ea typeface="Calibri"/>
                <a:cs typeface="Times New Roman"/>
              </a:rPr>
              <a:t> </a:t>
            </a:r>
            <a:endParaRPr lang="ru-RU" sz="1100" dirty="0">
              <a:effectLst/>
              <a:ea typeface="Calibri"/>
              <a:cs typeface="Times New Roman"/>
            </a:endParaRPr>
          </a:p>
        </p:txBody>
      </p:sp>
      <p:sp>
        <p:nvSpPr>
          <p:cNvPr id="8" name="Надпись 2"/>
          <p:cNvSpPr txBox="1">
            <a:spLocks noChangeArrowheads="1"/>
          </p:cNvSpPr>
          <p:nvPr/>
        </p:nvSpPr>
        <p:spPr bwMode="auto">
          <a:xfrm>
            <a:off x="5251450" y="22860"/>
            <a:ext cx="3892551" cy="4342244"/>
          </a:xfrm>
          <a:prstGeom prst="rect">
            <a:avLst/>
          </a:prstGeom>
          <a:ln>
            <a:headEnd/>
            <a:tailEnd/>
          </a:ln>
        </p:spPr>
        <p:style>
          <a:lnRef idx="2">
            <a:schemeClr val="dk1"/>
          </a:lnRef>
          <a:fillRef idx="1">
            <a:schemeClr val="lt1"/>
          </a:fillRef>
          <a:effectRef idx="0">
            <a:schemeClr val="dk1"/>
          </a:effectRef>
          <a:fontRef idx="minor">
            <a:schemeClr val="dk1"/>
          </a:fontRef>
        </p:style>
        <p:txBody>
          <a:bodyPr rot="0" vert="horz" wrap="square" lIns="91440" tIns="45720" rIns="91440" bIns="45720" anchor="t" anchorCtr="0">
            <a:noAutofit/>
          </a:bodyPr>
          <a:lstStyle/>
          <a:p>
            <a:pPr marL="449580" indent="-449580">
              <a:lnSpc>
                <a:spcPct val="115000"/>
              </a:lnSpc>
              <a:spcAft>
                <a:spcPts val="1000"/>
              </a:spcAft>
            </a:pPr>
            <a:r>
              <a:rPr lang="en-US" sz="2200" dirty="0">
                <a:effectLst/>
                <a:ea typeface="Calibri"/>
                <a:cs typeface="Times New Roman"/>
              </a:rPr>
              <a:t>In January 1995 architectural ensemble of Resurrection New Jerusalem monastery was turned over to the Russian Orthodox Church. Since then the Resurrection monastery and the Historical Architectural and Art museum New Jerusalem coexist on this territory. </a:t>
            </a:r>
            <a:endParaRPr lang="ru-RU" sz="1100" dirty="0">
              <a:effectLst/>
              <a:ea typeface="Calibri"/>
              <a:cs typeface="Times New Roman"/>
            </a:endParaRPr>
          </a:p>
          <a:p>
            <a:pPr marL="449580" indent="-449580">
              <a:lnSpc>
                <a:spcPct val="115000"/>
              </a:lnSpc>
              <a:spcAft>
                <a:spcPts val="1000"/>
              </a:spcAft>
            </a:pPr>
            <a:r>
              <a:rPr lang="en-US" sz="2200" dirty="0">
                <a:effectLst/>
                <a:ea typeface="Calibri"/>
                <a:cs typeface="Times New Roman"/>
              </a:rPr>
              <a:t> </a:t>
            </a:r>
            <a:endParaRPr lang="ru-RU" sz="1100" dirty="0">
              <a:effectLst/>
              <a:ea typeface="Calibri"/>
              <a:cs typeface="Times New Roman"/>
            </a:endParaRPr>
          </a:p>
          <a:p>
            <a:pPr>
              <a:lnSpc>
                <a:spcPct val="115000"/>
              </a:lnSpc>
              <a:spcAft>
                <a:spcPts val="1000"/>
              </a:spcAft>
            </a:pPr>
            <a:r>
              <a:rPr lang="en-US" sz="1100" dirty="0">
                <a:effectLst/>
                <a:ea typeface="Calibri"/>
                <a:cs typeface="Times New Roman"/>
              </a:rPr>
              <a:t> </a:t>
            </a:r>
            <a:endParaRPr lang="ru-RU" sz="1100" dirty="0">
              <a:effectLst/>
              <a:ea typeface="Calibri"/>
              <a:cs typeface="Times New Roman"/>
            </a:endParaRPr>
          </a:p>
        </p:txBody>
      </p:sp>
      <p:sp>
        <p:nvSpPr>
          <p:cNvPr id="9" name="Rectangle 6"/>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0" name="Rectangle 8"/>
          <p:cNvSpPr>
            <a:spLocks noChangeArrowheads="1"/>
          </p:cNvSpPr>
          <p:nvPr/>
        </p:nvSpPr>
        <p:spPr bwMode="auto">
          <a:xfrm>
            <a:off x="449263" y="45720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635500" algn="ctr"/>
              </a:tabLst>
            </a:pPr>
            <a:r>
              <a:rPr kumimoji="0" lang="en-US" sz="2600" b="0" i="0" u="none" strike="noStrike" cap="none" normalizeH="0" baseline="0" smtClean="0">
                <a:ln>
                  <a:noFill/>
                </a:ln>
                <a:solidFill>
                  <a:schemeClr val="tx1"/>
                </a:solidFill>
                <a:effectLst/>
                <a:latin typeface="Calibri" pitchFamily="34" charset="0"/>
                <a:ea typeface="Calibri" pitchFamily="34" charset="0"/>
                <a:cs typeface="Aharoni" pitchFamily="2" charset="-79"/>
              </a:rPr>
              <a:t>        	</a:t>
            </a:r>
            <a:endParaRPr kumimoji="0" lang="ru-RU"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635500" algn="ctr"/>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10"/>
          <p:cNvSpPr>
            <a:spLocks noChangeArrowheads="1"/>
          </p:cNvSpPr>
          <p:nvPr/>
        </p:nvSpPr>
        <p:spPr bwMode="auto">
          <a:xfrm>
            <a:off x="-630238" y="457200"/>
            <a:ext cx="9144001"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cs typeface="Arial" pitchFamily="34" charset="0"/>
              </a:rPr>
              <a:t/>
            </a:r>
            <a:br>
              <a:rPr kumimoji="0" lang="ru-RU" sz="1800" b="0" i="0" u="none" strike="noStrike" cap="none" normalizeH="0" baseline="0" smtClean="0">
                <a:ln>
                  <a:noFill/>
                </a:ln>
                <a:solidFill>
                  <a:schemeClr val="tx1"/>
                </a:solidFill>
                <a:effectLst/>
                <a:latin typeface="Arial" pitchFamily="34" charset="0"/>
                <a:cs typeface="Arial" pitchFamily="34" charset="0"/>
              </a:rPr>
            </a:br>
            <a:endParaRPr kumimoji="0" lang="ru-RU" sz="1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600" b="0" i="0" u="none" strike="noStrike" cap="none" normalizeH="0" baseline="0" smtClean="0">
                <a:ln>
                  <a:noFill/>
                </a:ln>
                <a:solidFill>
                  <a:schemeClr val="tx1"/>
                </a:solidFill>
                <a:effectLst/>
                <a:latin typeface="Calibri" pitchFamily="34" charset="0"/>
                <a:ea typeface="Calibri" pitchFamily="34" charset="0"/>
                <a:cs typeface="Aharoni" pitchFamily="2" charset="-79"/>
              </a:rPr>
              <a:t>    </a:t>
            </a:r>
            <a:endParaRPr kumimoji="0" lang="ru-RU"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1636904566"/>
      </p:ext>
    </p:extLst>
  </p:cSld>
  <p:clrMapOvr>
    <a:masterClrMapping/>
  </p:clrMapOvr>
</p:sld>
</file>

<file path=ppt/theme/theme1.xml><?xml version="1.0" encoding="utf-8"?>
<a:theme xmlns:a="http://schemas.openxmlformats.org/drawingml/2006/main" name="Tradeshow">
  <a:themeElements>
    <a:clrScheme name="Tradeshow">
      <a:dk1>
        <a:srgbClr val="3F3F3F"/>
      </a:dk1>
      <a:lt1>
        <a:srgbClr val="FFFFFF"/>
      </a:lt1>
      <a:dk2>
        <a:srgbClr val="7DAFC3"/>
      </a:dk2>
      <a:lt2>
        <a:srgbClr val="E5E4DF"/>
      </a:lt2>
      <a:accent1>
        <a:srgbClr val="7C959A"/>
      </a:accent1>
      <a:accent2>
        <a:srgbClr val="DB8631"/>
      </a:accent2>
      <a:accent3>
        <a:srgbClr val="E3CC5A"/>
      </a:accent3>
      <a:accent4>
        <a:srgbClr val="ACADA8"/>
      </a:accent4>
      <a:accent5>
        <a:srgbClr val="927C61"/>
      </a:accent5>
      <a:accent6>
        <a:srgbClr val="B3B435"/>
      </a:accent6>
      <a:hlink>
        <a:srgbClr val="0079A4"/>
      </a:hlink>
      <a:folHlink>
        <a:srgbClr val="595959"/>
      </a:folHlink>
    </a:clrScheme>
    <a:fontScheme name="Tradeshow">
      <a:majorFont>
        <a:latin typeface="Arial Black"/>
        <a:ea typeface=""/>
        <a:cs typeface=""/>
        <a:font script="Jpan" typeface="ＭＳ Ｐゴシック"/>
        <a:font script="Hang" typeface="HY견고딕"/>
        <a:font script="Hans" typeface="宋体"/>
        <a:font script="Hant" typeface="新細明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adeshow">
      <a:fillStyleLst>
        <a:solidFill>
          <a:schemeClr val="phClr"/>
        </a:solidFill>
        <a:gradFill rotWithShape="1">
          <a:gsLst>
            <a:gs pos="0">
              <a:schemeClr val="phClr">
                <a:tint val="45000"/>
                <a:satMod val="300000"/>
              </a:schemeClr>
            </a:gs>
            <a:gs pos="35000">
              <a:schemeClr val="phClr">
                <a:tint val="45000"/>
                <a:satMod val="300000"/>
              </a:schemeClr>
            </a:gs>
            <a:gs pos="69000">
              <a:schemeClr val="phClr">
                <a:tint val="45000"/>
                <a:satMod val="350000"/>
              </a:schemeClr>
            </a:gs>
            <a:gs pos="100000">
              <a:schemeClr val="phClr">
                <a:tint val="60000"/>
                <a:satMod val="350000"/>
              </a:schemeClr>
            </a:gs>
          </a:gsLst>
          <a:path path="circle">
            <a:fillToRect l="50000" t="50000" r="100000" b="100000"/>
          </a:path>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9525" cap="rnd" cmpd="sng" algn="ctr">
          <a:solidFill>
            <a:schemeClr val="phClr"/>
          </a:solidFill>
          <a:prstDash val="solid"/>
        </a:ln>
        <a:ln w="38475" cap="flat" cmpd="sng" algn="ctr">
          <a:solidFill>
            <a:schemeClr val="phClr"/>
          </a:solidFill>
          <a:prstDash val="solid"/>
        </a:ln>
        <a:ln w="54850" cap="flat" cmpd="sng" algn="ctr">
          <a:solidFill>
            <a:schemeClr val="phClr"/>
          </a:solidFill>
          <a:prstDash val="solid"/>
        </a:ln>
      </a:lnStyleLst>
      <a:effectStyleLst>
        <a:effectStyle>
          <a:effectLst>
            <a:outerShdw blurRad="50800" dist="25400" dir="5400000" rotWithShape="0">
              <a:srgbClr val="000000">
                <a:alpha val="55000"/>
              </a:srgbClr>
            </a:outerShdw>
          </a:effectLst>
        </a:effectStyle>
        <a:effectStyle>
          <a:effectLst>
            <a:outerShdw blurRad="50800" dist="25400" dir="5400000" rotWithShape="0">
              <a:srgbClr val="000000">
                <a:alpha val="44000"/>
              </a:srgbClr>
            </a:outerShdw>
          </a:effectLst>
        </a:effectStyle>
        <a:effectStyle>
          <a:effectLst>
            <a:outerShdw blurRad="50800" dist="25400" dir="5400000" rotWithShape="0">
              <a:srgbClr val="000000">
                <a:alpha val="55000"/>
              </a:srgbClr>
            </a:outerShdw>
          </a:effectLst>
          <a:scene3d>
            <a:camera prst="orthographicFront">
              <a:rot lat="0" lon="0" rev="0"/>
            </a:camera>
            <a:lightRig rig="brightRoom" dir="tl">
              <a:rot lat="0" lon="0" rev="3600000"/>
            </a:lightRig>
          </a:scene3d>
          <a:sp3d contourW="31750" prstMaterial="flat">
            <a:bevelT w="127000" h="254000" prst="angle"/>
            <a:contourClr>
              <a:schemeClr val="phClr">
                <a:shade val="20000"/>
              </a:schemeClr>
            </a:contourClr>
          </a:sp3d>
        </a:effectStyle>
      </a:effectStyleLst>
      <a:bgFillStyleLst>
        <a:solidFill>
          <a:schemeClr val="phClr"/>
        </a:solidFill>
        <a:gradFill rotWithShape="1">
          <a:gsLst>
            <a:gs pos="20000">
              <a:schemeClr val="phClr">
                <a:tint val="80000"/>
                <a:lumMod val="100000"/>
              </a:schemeClr>
            </a:gs>
            <a:gs pos="100000">
              <a:schemeClr val="phClr">
                <a:tint val="100000"/>
                <a:lumMod val="80000"/>
              </a:schemeClr>
            </a:gs>
          </a:gsLst>
          <a:path path="circle">
            <a:fillToRect l="50000" t="20000" r="100000" b="100000"/>
          </a:path>
        </a:gradFill>
        <a:gradFill rotWithShape="1">
          <a:gsLst>
            <a:gs pos="0">
              <a:schemeClr val="phClr">
                <a:tint val="100000"/>
                <a:lumMod val="100000"/>
              </a:schemeClr>
            </a:gs>
            <a:gs pos="100000">
              <a:schemeClr val="phClr">
                <a:shade val="100000"/>
                <a:lumMod val="60000"/>
              </a:schemeClr>
            </a:gs>
          </a:gsLst>
          <a:path path="circle">
            <a:fillToRect l="50000" t="2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TC101859861[[fn=Выставка]]</Template>
  <TotalTime>535</TotalTime>
  <Words>92</Words>
  <Application>Microsoft Office PowerPoint</Application>
  <PresentationFormat>Экран (4:3)</PresentationFormat>
  <Paragraphs>8</Paragraphs>
  <Slides>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vt:i4>
      </vt:variant>
    </vt:vector>
  </HeadingPairs>
  <TitlesOfParts>
    <vt:vector size="2" baseType="lpstr">
      <vt:lpstr>Tradeshow</vt:lpstr>
      <vt:lpstr>Слайд 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dc:title>
  <dc:creator>Администратор</dc:creator>
  <dc:description/>
  <cp:lastModifiedBy>user</cp:lastModifiedBy>
  <cp:revision>39</cp:revision>
  <dcterms:created xsi:type="dcterms:W3CDTF">2012-12-10T04:29:08Z</dcterms:created>
  <dcterms:modified xsi:type="dcterms:W3CDTF">2013-10-10T18:34:07Z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презентация</vt:lpwstr>
  </property>
  <property fmtid="{D5CDD505-2E9C-101B-9397-08002B2CF9AE}" pid="3" name="SlideDescription">
    <vt:lpwstr/>
  </property>
</Properties>
</file>