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smiles.33b.ru/smile.106621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>
              <a:buFont typeface="Arial" charset="0"/>
              <a:buNone/>
            </a:pPr>
            <a:endParaRPr lang="ru-RU" sz="7200" b="1" dirty="0" smtClean="0">
              <a:solidFill>
                <a:schemeClr val="hlink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7200" b="1" i="1" dirty="0" smtClean="0">
                <a:solidFill>
                  <a:srgbClr val="FFFF00"/>
                </a:solidFill>
              </a:rPr>
              <a:t>Решение </a:t>
            </a:r>
            <a:br>
              <a:rPr lang="ru-RU" sz="7200" b="1" i="1" dirty="0" smtClean="0">
                <a:solidFill>
                  <a:srgbClr val="FFFF00"/>
                </a:solidFill>
              </a:rPr>
            </a:br>
            <a:r>
              <a:rPr lang="ru-RU" sz="7200" b="1" i="1" dirty="0" smtClean="0">
                <a:solidFill>
                  <a:srgbClr val="FFFF00"/>
                </a:solidFill>
              </a:rPr>
              <a:t>задач  </a:t>
            </a:r>
            <a:br>
              <a:rPr lang="ru-RU" sz="7200" b="1" i="1" dirty="0" smtClean="0">
                <a:solidFill>
                  <a:srgbClr val="FFFF00"/>
                </a:solidFill>
              </a:rPr>
            </a:br>
            <a:r>
              <a:rPr lang="ru-RU" sz="7200" b="1" i="1" dirty="0" smtClean="0">
                <a:solidFill>
                  <a:srgbClr val="FFFF00"/>
                </a:solidFill>
              </a:rPr>
              <a:t>на движение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600201"/>
            <a:ext cx="7978080" cy="4349080"/>
          </a:xfrm>
        </p:spPr>
        <p:txBody>
          <a:bodyPr/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v=800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км/ч</a:t>
            </a:r>
            <a:endParaRPr lang="en-US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t=2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ч</a:t>
            </a:r>
            <a:endParaRPr lang="en-US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S=?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км</a:t>
            </a:r>
          </a:p>
        </p:txBody>
      </p:sp>
      <p:pic>
        <p:nvPicPr>
          <p:cNvPr id="6" name="Picture 25" descr="2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3310" y="1484784"/>
            <a:ext cx="6210690" cy="4968552"/>
          </a:xfrm>
          <a:prstGeom prst="rect">
            <a:avLst/>
          </a:prstGeom>
          <a:noFill/>
        </p:spPr>
      </p:pic>
      <p:pic>
        <p:nvPicPr>
          <p:cNvPr id="4" name="Picture 5" descr="37r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68194"/>
            <a:ext cx="2016224" cy="1913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  <a:solidFill>
            <a:srgbClr val="92D050"/>
          </a:solidFill>
        </p:spPr>
        <p:txBody>
          <a:bodyPr/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>
              <a:buNone/>
            </a:pPr>
            <a:endPara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84250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72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км</a:t>
            </a:r>
          </a:p>
          <a:p>
            <a:pPr marL="984250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9 ч</a:t>
            </a:r>
          </a:p>
          <a:p>
            <a:pPr marL="984250"/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=?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км/ч</a:t>
            </a:r>
          </a:p>
        </p:txBody>
      </p:sp>
      <p:pic>
        <p:nvPicPr>
          <p:cNvPr id="5" name="Picture 32" descr="6088a03e65fcae4740af16ec78369fbc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284984"/>
            <a:ext cx="5616627" cy="2808312"/>
          </a:xfrm>
          <a:prstGeom prst="rect">
            <a:avLst/>
          </a:prstGeom>
          <a:noFill/>
        </p:spPr>
      </p:pic>
      <p:pic>
        <p:nvPicPr>
          <p:cNvPr id="4" name="Picture 5" descr="37r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68194"/>
            <a:ext cx="2016224" cy="1913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1600201"/>
            <a:ext cx="7834064" cy="4421088"/>
          </a:xfrm>
        </p:spPr>
        <p:txBody>
          <a:bodyPr/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 =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00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км</a:t>
            </a:r>
          </a:p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v=2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 км/ч</a:t>
            </a:r>
          </a:p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t=?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ч</a:t>
            </a:r>
          </a:p>
          <a:p>
            <a:endParaRPr lang="ru-RU" sz="48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31" descr="4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564904"/>
            <a:ext cx="5765606" cy="3096344"/>
          </a:xfrm>
          <a:prstGeom prst="rect">
            <a:avLst/>
          </a:prstGeom>
          <a:noFill/>
        </p:spPr>
      </p:pic>
      <p:pic>
        <p:nvPicPr>
          <p:cNvPr id="4" name="Picture 5" descr="37r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68194"/>
            <a:ext cx="2016224" cy="1913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FFFF00"/>
                </a:solidFill>
                <a:latin typeface="Monotype Corsiva" pitchFamily="66" charset="0"/>
              </a:rPr>
              <a:t>БЛИЦ-ТУРНИР</a:t>
            </a:r>
            <a:endParaRPr lang="ru-RU" sz="7200" b="1" i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612068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Самолёт за </a:t>
            </a:r>
            <a:r>
              <a:rPr lang="ru-RU" sz="3600" b="1" dirty="0" err="1" smtClean="0"/>
              <a:t>х</a:t>
            </a:r>
            <a:r>
              <a:rPr lang="ru-RU" sz="3600" b="1" dirty="0" smtClean="0"/>
              <a:t> часов пролетел 950 км. Найди его скорость.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r>
              <a:rPr lang="ru-RU" sz="3600" b="1" dirty="0" smtClean="0"/>
              <a:t>Машина едет со скоростью 65 км/ч. Какое расстояние она проедет за у часов?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772816"/>
            <a:ext cx="453650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950 : </a:t>
            </a:r>
            <a:r>
              <a:rPr lang="ru-RU" sz="4400" b="1" dirty="0" err="1" smtClean="0">
                <a:solidFill>
                  <a:srgbClr val="FF0000"/>
                </a:solidFill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</a:rPr>
              <a:t> (км/ч)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5013176"/>
            <a:ext cx="4680520" cy="11304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65 </a:t>
            </a:r>
            <a:r>
              <a:rPr lang="ru-RU" sz="4000" b="1" dirty="0" smtClean="0">
                <a:solidFill>
                  <a:srgbClr val="FF0000"/>
                </a:solidFill>
                <a:sym typeface="Symbol"/>
              </a:rPr>
              <a:t></a:t>
            </a:r>
            <a:r>
              <a:rPr lang="ru-RU" sz="4000" b="1" dirty="0" smtClean="0">
                <a:solidFill>
                  <a:srgbClr val="FF0000"/>
                </a:solidFill>
              </a:rPr>
              <a:t> у (км)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612068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Гусеница за </a:t>
            </a:r>
            <a:r>
              <a:rPr lang="ru-RU" sz="3600" b="1" dirty="0" err="1" smtClean="0"/>
              <a:t>х</a:t>
            </a:r>
            <a:r>
              <a:rPr lang="ru-RU" sz="3600" b="1" dirty="0" smtClean="0"/>
              <a:t> минут проползла 30см. С какой скоростью она двигалась?</a:t>
            </a:r>
            <a:endParaRPr lang="ru-RU" sz="3600" b="1" dirty="0"/>
          </a:p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endParaRPr lang="ru-RU" sz="3600" b="1" dirty="0" smtClean="0"/>
          </a:p>
          <a:p>
            <a:r>
              <a:rPr lang="ru-RU" sz="3600" b="1" dirty="0" smtClean="0"/>
              <a:t>Турист за 4 часа прошёл </a:t>
            </a:r>
            <a:r>
              <a:rPr lang="ru-RU" sz="3600" b="1" dirty="0" err="1" smtClean="0"/>
              <a:t>х</a:t>
            </a:r>
            <a:r>
              <a:rPr lang="ru-RU" sz="3600" b="1" dirty="0" smtClean="0"/>
              <a:t> км. С какой скоростью он двигался?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844824"/>
            <a:ext cx="403244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30 : </a:t>
            </a:r>
            <a:r>
              <a:rPr lang="ru-RU" sz="4000" b="1" dirty="0" err="1" smtClean="0">
                <a:solidFill>
                  <a:srgbClr val="FF0000"/>
                </a:solidFill>
              </a:rPr>
              <a:t>х</a:t>
            </a:r>
            <a:r>
              <a:rPr lang="ru-RU" sz="4000" b="1" dirty="0" smtClean="0">
                <a:solidFill>
                  <a:srgbClr val="FF0000"/>
                </a:solidFill>
              </a:rPr>
              <a:t> (м/с)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4581128"/>
            <a:ext cx="4032448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Х : 4 (км/ч)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612068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400" b="1" dirty="0" smtClean="0"/>
              <a:t>За какое время велосипедист проедет </a:t>
            </a:r>
            <a:r>
              <a:rPr lang="ru-RU" sz="3400" b="1" dirty="0" err="1" smtClean="0"/>
              <a:t>х</a:t>
            </a:r>
            <a:r>
              <a:rPr lang="ru-RU" sz="3400" b="1" dirty="0" smtClean="0"/>
              <a:t> км, если будет двигаться со скоростью 8 км/ч?</a:t>
            </a:r>
          </a:p>
          <a:p>
            <a:endParaRPr lang="ru-RU" sz="3600" b="1" dirty="0"/>
          </a:p>
          <a:p>
            <a:pPr>
              <a:buNone/>
            </a:pPr>
            <a:endParaRPr lang="ru-RU" sz="3600" b="1" dirty="0"/>
          </a:p>
          <a:p>
            <a:r>
              <a:rPr lang="ru-RU" sz="3400" b="1" dirty="0" smtClean="0"/>
              <a:t>Коля едет к другу со скоростью 30м/мин. Через сколько он к нему приедет. Если расстояние до дом друга </a:t>
            </a:r>
            <a:r>
              <a:rPr lang="ru-RU" sz="3400" b="1" dirty="0" err="1" smtClean="0"/>
              <a:t>х</a:t>
            </a:r>
            <a:r>
              <a:rPr lang="ru-RU" sz="3400" b="1" dirty="0" smtClean="0"/>
              <a:t> м?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348880"/>
            <a:ext cx="4032448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Х : 8 (ч)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229200"/>
            <a:ext cx="4032448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Х : 30 (мин.)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БЛИЦ-ТУРНИР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1</cp:revision>
  <dcterms:created xsi:type="dcterms:W3CDTF">2013-10-10T16:01:14Z</dcterms:created>
  <dcterms:modified xsi:type="dcterms:W3CDTF">2013-10-10T16:08:48Z</dcterms:modified>
</cp:coreProperties>
</file>