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603D-EFD8-4EDE-AE47-C4B8D995782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F865B-6962-4A89-A342-9A292F032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603D-EFD8-4EDE-AE47-C4B8D995782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F865B-6962-4A89-A342-9A292F032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603D-EFD8-4EDE-AE47-C4B8D995782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F865B-6962-4A89-A342-9A292F032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603D-EFD8-4EDE-AE47-C4B8D995782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F865B-6962-4A89-A342-9A292F032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603D-EFD8-4EDE-AE47-C4B8D995782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F865B-6962-4A89-A342-9A292F032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603D-EFD8-4EDE-AE47-C4B8D995782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F865B-6962-4A89-A342-9A292F032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603D-EFD8-4EDE-AE47-C4B8D995782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F865B-6962-4A89-A342-9A292F032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603D-EFD8-4EDE-AE47-C4B8D995782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F865B-6962-4A89-A342-9A292F032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603D-EFD8-4EDE-AE47-C4B8D995782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F865B-6962-4A89-A342-9A292F032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603D-EFD8-4EDE-AE47-C4B8D995782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F865B-6962-4A89-A342-9A292F032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603D-EFD8-4EDE-AE47-C4B8D995782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F865B-6962-4A89-A342-9A292F032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9603D-EFD8-4EDE-AE47-C4B8D995782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F865B-6962-4A89-A342-9A292F032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l="6250" t="4977" r="5468" b="5429"/>
          <a:stretch>
            <a:fillRect/>
          </a:stretch>
        </p:blipFill>
        <p:spPr bwMode="auto">
          <a:xfrm>
            <a:off x="142844" y="1571612"/>
            <a:ext cx="9001156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21468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Россия в </a:t>
            </a:r>
            <a:r>
              <a:rPr lang="en-US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XVIII</a:t>
            </a: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веке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4876" y="5072074"/>
            <a:ext cx="3971023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Работу выполнили учащиеся 7 класса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Кононенко Ю. и Шевелева К.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МБОУ «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Образцовская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ООШ»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Учитель: Петрова И.К.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l="6250" t="4977" r="5468" b="5429"/>
          <a:stretch>
            <a:fillRect/>
          </a:stretch>
        </p:blipFill>
        <p:spPr bwMode="auto">
          <a:xfrm>
            <a:off x="142844" y="1571612"/>
            <a:ext cx="9001156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Экономическое развитие России 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714488"/>
            <a:ext cx="5072098" cy="286232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Причины отсталости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России 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конце 17 века:</a:t>
            </a: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незначительное  </a:t>
            </a:r>
            <a:r>
              <a:rPr lang="ru-RU" b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количество </a:t>
            </a:r>
            <a:r>
              <a:rPr lang="ru-RU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мануфактур</a:t>
            </a:r>
            <a:r>
              <a:rPr lang="ru-RU" b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-господство </a:t>
            </a:r>
            <a:r>
              <a:rPr lang="ru-RU" b="1" dirty="0" err="1">
                <a:solidFill>
                  <a:srgbClr val="002060"/>
                </a:solidFill>
                <a:latin typeface="+mj-lt"/>
                <a:cs typeface="Times New Roman" pitchFamily="18" charset="0"/>
              </a:rPr>
              <a:t>феодально</a:t>
            </a:r>
            <a:r>
              <a:rPr lang="ru-RU" b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 –крепостнических отношений</a:t>
            </a:r>
            <a:br>
              <a:rPr lang="ru-RU" b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-низкий </a:t>
            </a:r>
            <a:r>
              <a:rPr lang="ru-RU" b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уровень добычи полезных ископаемых</a:t>
            </a:r>
            <a:br>
              <a:rPr lang="ru-RU" b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-слабый </a:t>
            </a:r>
            <a:r>
              <a:rPr lang="ru-RU" b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уровень развития международной торговли</a:t>
            </a:r>
            <a:br>
              <a:rPr lang="ru-RU" b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-отсутствие </a:t>
            </a:r>
            <a:r>
              <a:rPr lang="ru-RU" b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регулярной армии и флота</a:t>
            </a:r>
            <a:br>
              <a:rPr lang="ru-RU" b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-наличие </a:t>
            </a:r>
            <a:r>
              <a:rPr lang="ru-RU" b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громоздкого управленческого аппарата </a:t>
            </a:r>
            <a:endParaRPr lang="ru-RU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7818" y="3571876"/>
            <a:ext cx="3583353" cy="23083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Реформы Петра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1705-</a:t>
            </a:r>
            <a:r>
              <a:rPr lang="ru-RU" b="1" dirty="0" smtClean="0">
                <a:solidFill>
                  <a:srgbClr val="002060"/>
                </a:solidFill>
              </a:rPr>
              <a:t>создание регулярной армии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1718-1724-налоговая реформа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1714,1722-сословная реформа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1721-1722-церковная реформа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1720-городская реформа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1708, 1719-губернская реформа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Реформы в области образования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1071546"/>
            <a:ext cx="1857388" cy="2435453"/>
          </a:xfrm>
          <a:prstGeom prst="rect">
            <a:avLst/>
          </a:prstGeom>
          <a:ln w="38100" cap="sq">
            <a:solidFill>
              <a:schemeClr val="accent4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28596" y="5429264"/>
            <a:ext cx="4286280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результате преобразований Петра 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Россия приобрела статус мировой державы.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l="6250" t="4977" r="5468" b="5429"/>
          <a:stretch>
            <a:fillRect/>
          </a:stretch>
        </p:blipFill>
        <p:spPr bwMode="auto">
          <a:xfrm>
            <a:off x="142844" y="1571612"/>
            <a:ext cx="9001156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Эпоха дворцовых переворотов 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357298"/>
            <a:ext cx="1904999" cy="2573964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1714488"/>
            <a:ext cx="1809750" cy="253365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2071678"/>
            <a:ext cx="1809750" cy="2533650"/>
          </a:xfrm>
          <a:prstGeom prst="rect">
            <a:avLst/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80" y="2571744"/>
            <a:ext cx="1905000" cy="2400300"/>
          </a:xfrm>
          <a:prstGeom prst="rect">
            <a:avLst/>
          </a:prstGeom>
          <a:ln w="38100" cap="sq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768" y="3143248"/>
            <a:ext cx="1857375" cy="2457450"/>
          </a:xfrm>
          <a:prstGeom prst="rect">
            <a:avLst/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428596" y="3571876"/>
            <a:ext cx="130542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Екатерина </a:t>
            </a: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357422" y="4071942"/>
            <a:ext cx="82336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Петр </a:t>
            </a:r>
            <a:r>
              <a:rPr lang="en-US" dirty="0" smtClean="0"/>
              <a:t>II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571868" y="4500570"/>
            <a:ext cx="182133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Анна Иоанновна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429256" y="4643446"/>
            <a:ext cx="178595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Елизавета Петровна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358082" y="5286388"/>
            <a:ext cx="136313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Екатерина</a:t>
            </a:r>
            <a:r>
              <a:rPr lang="en-US" dirty="0" smtClean="0"/>
              <a:t> II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14282" y="4857760"/>
            <a:ext cx="4643470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Причины дворцовых переворотов: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Отсутствие  закона о престолонаследии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Усиление борьбы за трон соперничавших группировок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Усиление роли гвардии в государственных делах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l="6250" t="4977" r="5468" b="5429"/>
          <a:stretch>
            <a:fillRect/>
          </a:stretch>
        </p:blipFill>
        <p:spPr bwMode="auto">
          <a:xfrm>
            <a:off x="0" y="1571612"/>
            <a:ext cx="9144000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Реформы Екатерины  </a:t>
            </a:r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1357298"/>
            <a:ext cx="2357454" cy="3071834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42844" y="2643182"/>
            <a:ext cx="4786346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«Просвещенный абсолютизм» (1762-1796)-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политика, в основе которой  лежит абсолютная  власть просвещенного монарха, хорошо знающего  проблемы подданных и издающего справедливые и понятные каждому законы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" y="1643050"/>
            <a:ext cx="6429388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реформ- укрепление социальной базы абсолютизма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643446"/>
            <a:ext cx="9144000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Реформа государственного </a:t>
            </a:r>
            <a:r>
              <a:rPr lang="ru-RU" b="1" dirty="0" err="1" smtClean="0">
                <a:solidFill>
                  <a:srgbClr val="002060"/>
                </a:solidFill>
              </a:rPr>
              <a:t>аппарата-восстановление</a:t>
            </a:r>
            <a:r>
              <a:rPr lang="ru-RU" b="1" dirty="0" smtClean="0">
                <a:solidFill>
                  <a:srgbClr val="002060"/>
                </a:solidFill>
              </a:rPr>
              <a:t> роли Сената</a:t>
            </a:r>
          </a:p>
          <a:p>
            <a:pPr>
              <a:buFont typeface="Arial" pitchFamily="34" charset="0"/>
              <a:buChar char="•"/>
            </a:pPr>
            <a:r>
              <a:rPr lang="ru-RU" b="1" dirty="0" err="1" smtClean="0">
                <a:solidFill>
                  <a:srgbClr val="002060"/>
                </a:solidFill>
              </a:rPr>
              <a:t>Секурялизация</a:t>
            </a:r>
            <a:r>
              <a:rPr lang="ru-RU" b="1" dirty="0" smtClean="0">
                <a:solidFill>
                  <a:srgbClr val="002060"/>
                </a:solidFill>
              </a:rPr>
              <a:t> церковных земель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Губернская реформа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Уложенная комиссия (1767-1768)-попытка выработки нового  свода законов.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«Жалованная грамота дворянству»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Жалованная грамота городам»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Указы  о праве дворян ссылать крестьян в Сибирь и на каторгу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72330" y="4071942"/>
            <a:ext cx="136313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Екатерина</a:t>
            </a:r>
            <a:r>
              <a:rPr lang="en-US" dirty="0" smtClean="0"/>
              <a:t> II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l="6250" t="4977" r="5468" b="5429"/>
          <a:stretch>
            <a:fillRect/>
          </a:stretch>
        </p:blipFill>
        <p:spPr bwMode="auto">
          <a:xfrm>
            <a:off x="142844" y="1571612"/>
            <a:ext cx="9001156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Внешняя политика при Екатерине  </a:t>
            </a:r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285860"/>
            <a:ext cx="2786082" cy="2000264"/>
          </a:xfrm>
          <a:prstGeom prst="rect">
            <a:avLst/>
          </a:prstGeom>
          <a:ln w="88900" cap="sq" cmpd="thickThin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3214678" y="1214422"/>
            <a:ext cx="5786478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1.Решение «восточного вопроса» путем осуществления «греческого проекта» и включения Причерноморья в хозяйственную зону России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2.Решение «польского вопроса»-сложная международная обстановка вынудила Россию принять  участие в разделах Речи </a:t>
            </a:r>
            <a:r>
              <a:rPr lang="ru-RU" b="1" dirty="0" err="1" smtClean="0">
                <a:solidFill>
                  <a:srgbClr val="002060"/>
                </a:solidFill>
              </a:rPr>
              <a:t>Посполитой</a:t>
            </a:r>
            <a:r>
              <a:rPr lang="ru-RU" b="1" dirty="0" smtClean="0">
                <a:solidFill>
                  <a:srgbClr val="002060"/>
                </a:solidFill>
              </a:rPr>
              <a:t> (1772,1793,1795 </a:t>
            </a:r>
            <a:r>
              <a:rPr lang="ru-RU" b="1" dirty="0" err="1" smtClean="0">
                <a:solidFill>
                  <a:srgbClr val="002060"/>
                </a:solidFill>
              </a:rPr>
              <a:t>гг</a:t>
            </a:r>
            <a:r>
              <a:rPr lang="ru-RU" b="1" dirty="0" smtClean="0">
                <a:solidFill>
                  <a:srgbClr val="002060"/>
                </a:solidFill>
              </a:rPr>
              <a:t>)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3357562"/>
            <a:ext cx="4929190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русско-турецких войн:</a:t>
            </a:r>
          </a:p>
          <a:p>
            <a:r>
              <a:rPr lang="ru-RU" dirty="0" smtClean="0"/>
              <a:t>-</a:t>
            </a:r>
            <a:r>
              <a:rPr lang="ru-RU" b="1" dirty="0" smtClean="0">
                <a:solidFill>
                  <a:srgbClr val="002060"/>
                </a:solidFill>
              </a:rPr>
              <a:t>присоединение к России земель Северного Причерноморья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-независимость Крымского ханства и его присоединение к России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-протекторат над Грузией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Строительство Черноморского военно-морского флота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3504" y="3786190"/>
            <a:ext cx="4000496" cy="258532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раздела Речи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Посполитой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-потеря Речью </a:t>
            </a:r>
            <a:r>
              <a:rPr lang="ru-RU" b="1" dirty="0" err="1" smtClean="0">
                <a:solidFill>
                  <a:srgbClr val="002060"/>
                </a:solidFill>
              </a:rPr>
              <a:t>Посполитой</a:t>
            </a:r>
            <a:r>
              <a:rPr lang="ru-RU" b="1" dirty="0" smtClean="0">
                <a:solidFill>
                  <a:srgbClr val="002060"/>
                </a:solidFill>
              </a:rPr>
              <a:t> независимости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-присоединение Западной Украины и Белоруссии к России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-резкий всплеск национально-освободительного движения  в Польше </a:t>
            </a:r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5357826"/>
            <a:ext cx="2897767" cy="1500174"/>
          </a:xfrm>
          <a:prstGeom prst="rect">
            <a:avLst/>
          </a:prstGeom>
          <a:ln w="88900" cap="sq" cmpd="thickThin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l="6250" t="4977" r="5468" b="5429"/>
          <a:stretch>
            <a:fillRect/>
          </a:stretch>
        </p:blipFill>
        <p:spPr bwMode="auto">
          <a:xfrm>
            <a:off x="0" y="1285860"/>
            <a:ext cx="9144000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Правление </a:t>
            </a:r>
            <a:r>
              <a:rPr lang="ru-RU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павла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1071546"/>
            <a:ext cx="2000264" cy="2567184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42844" y="1357298"/>
            <a:ext cx="4714908" cy="286232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Реформы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1797- «Разжалованные грамоты»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1797-закон о престолонаследии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Крестьянский вопрос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1797-указ о трехдневной барщине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1797-запрет продажи безземельных крестьян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Массовая раздача государственных крестьян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57686" y="3857628"/>
            <a:ext cx="4429156" cy="224676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Внешняя политика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</a:rPr>
              <a:t>Средиземноморский поход Ф.Ф. Ушакова-взятие Корфу ( 1799)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</a:rPr>
              <a:t>Итальянский и швейцарский походы А.в.Суворова (1799)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</a:rPr>
              <a:t>Подготовка индийского похода (1800)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8596" y="6150114"/>
            <a:ext cx="8143932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Деспотизм Павла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непоследовательность его политики привели к перевороту  11 марта 1801 г.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l="6250" t="4977" r="5468" b="5429"/>
          <a:stretch>
            <a:fillRect/>
          </a:stretch>
        </p:blipFill>
        <p:spPr bwMode="auto">
          <a:xfrm>
            <a:off x="142844" y="1571612"/>
            <a:ext cx="9001156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9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Результаты реформ Екатерины  </a:t>
            </a:r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5984" y="1714488"/>
            <a:ext cx="6715172" cy="310854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результате  преобразований  Екатерины упрочилась социальная база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абсолютизма-дворянство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начинает формироваться купеческое сословие , резко ухудшается  положение крестьян, невиданно вырастает международный авторитет российской империи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357298"/>
            <a:ext cx="1914525" cy="2390775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377</Words>
  <Application>Microsoft Office PowerPoint</Application>
  <PresentationFormat>Экран (4:3)</PresentationFormat>
  <Paragraphs>65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Россия в XVIII веке</vt:lpstr>
      <vt:lpstr>Экономическое развитие России </vt:lpstr>
      <vt:lpstr>Эпоха дворцовых переворотов </vt:lpstr>
      <vt:lpstr>Реформы Екатерины  II</vt:lpstr>
      <vt:lpstr>Внешняя политика при Екатерине  II</vt:lpstr>
      <vt:lpstr>Правление павла i</vt:lpstr>
      <vt:lpstr>Результаты реформ Екатерины  II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Packard Bell</dc:creator>
  <cp:lastModifiedBy>Packard Bell</cp:lastModifiedBy>
  <cp:revision>18</cp:revision>
  <dcterms:created xsi:type="dcterms:W3CDTF">2013-08-29T13:59:47Z</dcterms:created>
  <dcterms:modified xsi:type="dcterms:W3CDTF">2013-10-10T15:04:21Z</dcterms:modified>
</cp:coreProperties>
</file>