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64CBB2DD-5FEF-4AB7-B5C4-55319CB832A5}" type="datetimeFigureOut">
              <a:rPr lang="ru-RU" smtClean="0"/>
              <a:t>03.10.2013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540499-50C1-4CFF-BF2E-69EF64B5F0B0}"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CBB2DD-5FEF-4AB7-B5C4-55319CB832A5}" type="datetimeFigureOut">
              <a:rPr lang="ru-RU" smtClean="0"/>
              <a:t>03.10.2013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CBB2DD-5FEF-4AB7-B5C4-55319CB832A5}" type="datetimeFigureOut">
              <a:rPr lang="ru-RU" smtClean="0"/>
              <a:t>03.10.2013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CBB2DD-5FEF-4AB7-B5C4-55319CB832A5}" type="datetimeFigureOut">
              <a:rPr lang="ru-RU" smtClean="0"/>
              <a:t>03.10.2013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64CBB2DD-5FEF-4AB7-B5C4-55319CB832A5}" type="datetimeFigureOut">
              <a:rPr lang="ru-RU" smtClean="0"/>
              <a:t>03.10.2013</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3C540499-50C1-4CFF-BF2E-69EF64B5F0B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64CBB2DD-5FEF-4AB7-B5C4-55319CB832A5}" type="datetimeFigureOut">
              <a:rPr lang="ru-RU" smtClean="0"/>
              <a:t>03.10.2013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64CBB2DD-5FEF-4AB7-B5C4-55319CB832A5}" type="datetimeFigureOut">
              <a:rPr lang="ru-RU" smtClean="0"/>
              <a:t>03.10.2013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4CBB2DD-5FEF-4AB7-B5C4-55319CB832A5}" type="datetimeFigureOut">
              <a:rPr lang="ru-RU" smtClean="0"/>
              <a:t>03.10.2013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CBB2DD-5FEF-4AB7-B5C4-55319CB832A5}" type="datetimeFigureOut">
              <a:rPr lang="ru-RU" smtClean="0"/>
              <a:t>03.10.2013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C540499-50C1-4CFF-BF2E-69EF64B5F0B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4CBB2DD-5FEF-4AB7-B5C4-55319CB832A5}" type="datetimeFigureOut">
              <a:rPr lang="ru-RU" smtClean="0"/>
              <a:t>03.10.2013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540499-50C1-4CFF-BF2E-69EF64B5F0B0}"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64CBB2DD-5FEF-4AB7-B5C4-55319CB832A5}" type="datetimeFigureOut">
              <a:rPr lang="ru-RU" smtClean="0"/>
              <a:t>03.10.2013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540499-50C1-4CFF-BF2E-69EF64B5F0B0}"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64CBB2DD-5FEF-4AB7-B5C4-55319CB832A5}" type="datetimeFigureOut">
              <a:rPr lang="ru-RU" smtClean="0"/>
              <a:t>03.10.2013</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C540499-50C1-4CFF-BF2E-69EF64B5F0B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Виды бега.</a:t>
            </a:r>
            <a:endParaRPr lang="ru-RU" dirty="0"/>
          </a:p>
        </p:txBody>
      </p:sp>
      <p:sp>
        <p:nvSpPr>
          <p:cNvPr id="3" name="Подзаголовок 2"/>
          <p:cNvSpPr>
            <a:spLocks noGrp="1"/>
          </p:cNvSpPr>
          <p:nvPr>
            <p:ph type="subTitle" idx="1"/>
          </p:nvPr>
        </p:nvSpPr>
        <p:spPr/>
        <p:txBody>
          <a:bodyPr/>
          <a:lstStyle/>
          <a:p>
            <a:r>
              <a:rPr lang="ru-RU" dirty="0" smtClean="0"/>
              <a:t>Проект Начаровой Ольги</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1047" y="476672"/>
            <a:ext cx="3620616" cy="3600400"/>
          </a:xfrm>
          <a:prstGeom prst="rect">
            <a:avLst/>
          </a:prstGeom>
        </p:spPr>
      </p:pic>
    </p:spTree>
    <p:extLst>
      <p:ext uri="{BB962C8B-B14F-4D97-AF65-F5344CB8AC3E}">
        <p14:creationId xmlns:p14="http://schemas.microsoft.com/office/powerpoint/2010/main" val="340153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7544" y="188641"/>
            <a:ext cx="8295456" cy="3600400"/>
          </a:xfrm>
        </p:spPr>
        <p:txBody>
          <a:bodyPr>
            <a:noAutofit/>
          </a:bodyPr>
          <a:lstStyle/>
          <a:p>
            <a:r>
              <a:rPr lang="ru-RU" sz="3600" dirty="0" smtClean="0">
                <a:solidFill>
                  <a:schemeClr val="tx1"/>
                </a:solidFill>
              </a:rPr>
              <a:t>Бег – естественный способ передвижения, входящий во многие виды спорта. В лёгкой атлетике бег делится на гладкий , бег с препятствиями , эстафетный и по пересечённой местности. </a:t>
            </a:r>
            <a:r>
              <a:rPr lang="ru-RU" sz="3600" dirty="0">
                <a:solidFill>
                  <a:schemeClr val="tx1"/>
                </a:solidFill>
              </a:rPr>
              <a:t>Х</a:t>
            </a:r>
            <a:r>
              <a:rPr lang="ru-RU" sz="3600" dirty="0" smtClean="0">
                <a:solidFill>
                  <a:schemeClr val="tx1"/>
                </a:solidFill>
              </a:rPr>
              <a:t>арактерная особенность бега – наличие фазы полёта.</a:t>
            </a:r>
            <a:endParaRPr lang="ru-RU" sz="3600" dirty="0">
              <a:solidFill>
                <a:schemeClr val="tx1"/>
              </a:solidFill>
            </a:endParaRPr>
          </a:p>
        </p:txBody>
      </p:sp>
      <p:sp>
        <p:nvSpPr>
          <p:cNvPr id="2" name="Заголовок 1"/>
          <p:cNvSpPr>
            <a:spLocks noGrp="1"/>
          </p:cNvSpPr>
          <p:nvPr>
            <p:ph type="title"/>
          </p:nvPr>
        </p:nvSpPr>
        <p:spPr/>
        <p:txBody>
          <a:bodyPr/>
          <a:lstStyle/>
          <a:p>
            <a:r>
              <a:rPr lang="ru-RU" dirty="0" smtClean="0"/>
              <a:t>Что такое бег?</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4293096"/>
            <a:ext cx="2900536" cy="2043559"/>
          </a:xfrm>
          <a:prstGeom prst="rect">
            <a:avLst/>
          </a:prstGeom>
        </p:spPr>
      </p:pic>
    </p:spTree>
    <p:extLst>
      <p:ext uri="{BB962C8B-B14F-4D97-AF65-F5344CB8AC3E}">
        <p14:creationId xmlns:p14="http://schemas.microsoft.com/office/powerpoint/2010/main" val="20026022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Бег на короткие дистанции.</a:t>
            </a:r>
            <a:endParaRPr lang="ru-RU" dirty="0"/>
          </a:p>
        </p:txBody>
      </p:sp>
      <p:sp>
        <p:nvSpPr>
          <p:cNvPr id="3" name="Объект 2"/>
          <p:cNvSpPr>
            <a:spLocks noGrp="1"/>
          </p:cNvSpPr>
          <p:nvPr>
            <p:ph idx="1"/>
          </p:nvPr>
        </p:nvSpPr>
        <p:spPr>
          <a:xfrm>
            <a:off x="457200" y="1600200"/>
            <a:ext cx="6707088" cy="4525963"/>
          </a:xfrm>
        </p:spPr>
        <p:txBody>
          <a:bodyPr>
            <a:normAutofit fontScale="77500" lnSpcReduction="20000"/>
          </a:bodyPr>
          <a:lstStyle/>
          <a:p>
            <a:r>
              <a:rPr lang="ru-RU" dirty="0" smtClean="0"/>
              <a:t>Бег на короткие дистанции (спринт) условно разделяется на 4 фазы: старт, стартовый разбег, бег по дистанции, финиширование. Для наиболее эффективного начала бега используют низкий старт.</a:t>
            </a:r>
          </a:p>
          <a:p>
            <a:r>
              <a:rPr lang="ru-RU" dirty="0" smtClean="0"/>
              <a:t>По команде «На старт!»  нужно встать впереди колодок, присесть и поставить руки за стартовой линией, упереться стопами в колодки. Тяжесть равномерно распределена между руками, стопой, стоящей спереди и коленом другой ноги.</a:t>
            </a:r>
          </a:p>
          <a:p>
            <a:r>
              <a:rPr lang="ru-RU" dirty="0" smtClean="0"/>
              <a:t>По команде «Внимание!» нужно слегка выпрямить ноги, отрывая от дорожки колено сзади стоящей ноги.</a:t>
            </a:r>
          </a:p>
          <a:p>
            <a:r>
              <a:rPr lang="ru-RU" dirty="0" smtClean="0"/>
              <a:t>По команде «Марш!» бегун должен мгновенно устремиться вперёд, отталкиваясь ногами  от  колодок. Туловище сильно наклонено вперёд.</a:t>
            </a:r>
          </a:p>
          <a:p>
            <a:r>
              <a:rPr lang="ru-RU" dirty="0" smtClean="0"/>
              <a:t>Бег по дистанции должен быть ритмичным и свободным.</a:t>
            </a:r>
          </a:p>
          <a:p>
            <a:r>
              <a:rPr lang="ru-RU" dirty="0" smtClean="0"/>
              <a:t>Заключительным усилием для сохранения скорости является финиширование. Финишировать нельзя прыжком.</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224" y="323383"/>
            <a:ext cx="2232248" cy="123340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6713" y="3717032"/>
            <a:ext cx="1581150" cy="2381250"/>
          </a:xfrm>
          <a:prstGeom prst="rect">
            <a:avLst/>
          </a:prstGeom>
        </p:spPr>
      </p:pic>
    </p:spTree>
    <p:extLst>
      <p:ext uri="{BB962C8B-B14F-4D97-AF65-F5344CB8AC3E}">
        <p14:creationId xmlns:p14="http://schemas.microsoft.com/office/powerpoint/2010/main" val="30614287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Бег на длинные дистанции.</a:t>
            </a:r>
            <a:endParaRPr lang="ru-RU" dirty="0"/>
          </a:p>
        </p:txBody>
      </p:sp>
      <p:sp>
        <p:nvSpPr>
          <p:cNvPr id="3" name="Объект 2"/>
          <p:cNvSpPr>
            <a:spLocks noGrp="1"/>
          </p:cNvSpPr>
          <p:nvPr>
            <p:ph idx="1"/>
          </p:nvPr>
        </p:nvSpPr>
        <p:spPr/>
        <p:txBody>
          <a:bodyPr/>
          <a:lstStyle/>
          <a:p>
            <a:r>
              <a:rPr lang="ru-RU" dirty="0" smtClean="0"/>
              <a:t>Без учёта времени начинается с высокого старта.</a:t>
            </a:r>
          </a:p>
          <a:p>
            <a:r>
              <a:rPr lang="ru-RU" dirty="0" smtClean="0"/>
              <a:t>По команде «На старт!» бегун ставит сильную ногу у линии, другую – позади.</a:t>
            </a:r>
          </a:p>
          <a:p>
            <a:r>
              <a:rPr lang="ru-RU" dirty="0" smtClean="0"/>
              <a:t>По команде «Марш!» начинается бег. Длина шагов и скорость постепенно увеличивается, и начинается бег по дистанции.</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3988850"/>
            <a:ext cx="3878064" cy="2565488"/>
          </a:xfrm>
          <a:prstGeom prst="rect">
            <a:avLst/>
          </a:prstGeom>
        </p:spPr>
      </p:pic>
    </p:spTree>
    <p:extLst>
      <p:ext uri="{BB962C8B-B14F-4D97-AF65-F5344CB8AC3E}">
        <p14:creationId xmlns:p14="http://schemas.microsoft.com/office/powerpoint/2010/main" val="229299793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38138"/>
          </a:xfrm>
        </p:spPr>
        <p:txBody>
          <a:bodyPr/>
          <a:lstStyle/>
          <a:p>
            <a:r>
              <a:rPr lang="ru-RU" dirty="0" smtClean="0"/>
              <a:t>Эстафетный бег.</a:t>
            </a:r>
            <a:endParaRPr lang="ru-RU" dirty="0"/>
          </a:p>
        </p:txBody>
      </p:sp>
      <p:sp>
        <p:nvSpPr>
          <p:cNvPr id="3" name="Объект 2"/>
          <p:cNvSpPr>
            <a:spLocks noGrp="1"/>
          </p:cNvSpPr>
          <p:nvPr>
            <p:ph idx="1"/>
          </p:nvPr>
        </p:nvSpPr>
        <p:spPr>
          <a:xfrm>
            <a:off x="457200" y="1988840"/>
            <a:ext cx="8229600" cy="4137323"/>
          </a:xfrm>
        </p:spPr>
        <p:txBody>
          <a:bodyPr>
            <a:noAutofit/>
          </a:bodyPr>
          <a:lstStyle/>
          <a:p>
            <a:r>
              <a:rPr lang="ru-RU" sz="3300" dirty="0" smtClean="0"/>
              <a:t>Цель- Быстрее </a:t>
            </a:r>
            <a:r>
              <a:rPr lang="ru-RU" sz="3300" b="1" dirty="0" smtClean="0"/>
              <a:t>пронести</a:t>
            </a:r>
            <a:r>
              <a:rPr lang="ru-RU" sz="3300" dirty="0" smtClean="0"/>
              <a:t> эстафетную палочку от старта до финиша, передавая друг другу. Вся дистанция делится на этапы одинаковой или разной протяжённости. Каждый член команды пробегает свой этап. Успех передачи зависит от согласованных действий бегунов.</a:t>
            </a:r>
          </a:p>
          <a:p>
            <a:endParaRPr lang="ru-RU" sz="33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60649"/>
            <a:ext cx="4200128" cy="1728192"/>
          </a:xfrm>
          <a:prstGeom prst="rect">
            <a:avLst/>
          </a:prstGeom>
        </p:spPr>
      </p:pic>
    </p:spTree>
    <p:extLst>
      <p:ext uri="{BB962C8B-B14F-4D97-AF65-F5344CB8AC3E}">
        <p14:creationId xmlns:p14="http://schemas.microsoft.com/office/powerpoint/2010/main" val="200969585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Бег с препятствиями.</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8024" y="332656"/>
            <a:ext cx="4097429" cy="4137323"/>
          </a:xfrm>
        </p:spPr>
      </p:pic>
      <p:sp>
        <p:nvSpPr>
          <p:cNvPr id="6" name="Прямоугольник 5"/>
          <p:cNvSpPr/>
          <p:nvPr/>
        </p:nvSpPr>
        <p:spPr>
          <a:xfrm>
            <a:off x="395536" y="1412776"/>
            <a:ext cx="4320480" cy="5324535"/>
          </a:xfrm>
          <a:prstGeom prst="rect">
            <a:avLst/>
          </a:prstGeom>
        </p:spPr>
        <p:txBody>
          <a:bodyPr wrap="square">
            <a:spAutoFit/>
          </a:bodyPr>
          <a:lstStyle/>
          <a:p>
            <a:r>
              <a:rPr lang="ru-RU" sz="2000" dirty="0">
                <a:latin typeface="Arial"/>
              </a:rPr>
              <a:t>Две барьерных дистанции входят и в программу легкоатлетических многоборий: 110 м у мужчин (десятиборье) и 100 м у женщин (семиборье). В программу крупнейших зимних соревнований — чемпионатов мира и Европы в помещении входит укороченная барьерная дистанция — 60 м, на которой устанавливаются 5 барьеров. Их высота и расстояния между ними такие же как при беге на 110 м у мужчин и 100 м у женщин. Эта же дистанция включается и в программу зимних многоборий — мужского семиборья и женского пятиборья.</a:t>
            </a:r>
            <a:endParaRPr lang="ru-RU" sz="2000" dirty="0"/>
          </a:p>
        </p:txBody>
      </p:sp>
    </p:spTree>
    <p:extLst>
      <p:ext uri="{BB962C8B-B14F-4D97-AF65-F5344CB8AC3E}">
        <p14:creationId xmlns:p14="http://schemas.microsoft.com/office/powerpoint/2010/main" val="278140430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137</TotalTime>
  <Words>371</Words>
  <Application>Microsoft Office PowerPoint</Application>
  <PresentationFormat>Экран (4:3)</PresentationFormat>
  <Paragraphs>19</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Паркет</vt:lpstr>
      <vt:lpstr>Виды бега.</vt:lpstr>
      <vt:lpstr>Что такое бег?</vt:lpstr>
      <vt:lpstr>Бег на короткие дистанции.</vt:lpstr>
      <vt:lpstr>Бег на длинные дистанции.</vt:lpstr>
      <vt:lpstr>Эстафетный бег.</vt:lpstr>
      <vt:lpstr>Бег с препятствиями.</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бега.</dc:title>
  <dc:creator>Admin</dc:creator>
  <cp:lastModifiedBy>Admin</cp:lastModifiedBy>
  <cp:revision>9</cp:revision>
  <dcterms:created xsi:type="dcterms:W3CDTF">2013-10-03T14:11:42Z</dcterms:created>
  <dcterms:modified xsi:type="dcterms:W3CDTF">2013-10-03T17:31:04Z</dcterms:modified>
</cp:coreProperties>
</file>