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8" r:id="rId4"/>
    <p:sldId id="260" r:id="rId5"/>
    <p:sldId id="262" r:id="rId6"/>
    <p:sldId id="259" r:id="rId7"/>
    <p:sldId id="264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978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4.gif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12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-20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Новогодняя скатерть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653136"/>
            <a:ext cx="8100392" cy="17526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2">
                    <a:lumMod val="90000"/>
                  </a:schemeClr>
                </a:solidFill>
              </a:rPr>
              <a:t>Выполнила: Ермакова Любовь, обучающаяся курса профессиональной подготовки «Портной»</a:t>
            </a:r>
          </a:p>
          <a:p>
            <a:r>
              <a:rPr lang="ru-RU" sz="1600" dirty="0" smtClean="0">
                <a:solidFill>
                  <a:schemeClr val="bg2">
                    <a:lumMod val="90000"/>
                  </a:schemeClr>
                </a:solidFill>
              </a:rPr>
              <a:t>Преподаватели: Ващенко Ольга Викторовна, Молчанова Татьяна Владимировна, Ермакова Татьяна Александровна.</a:t>
            </a:r>
          </a:p>
          <a:p>
            <a:endParaRPr lang="ru-RU" dirty="0"/>
          </a:p>
        </p:txBody>
      </p:sp>
      <p:pic>
        <p:nvPicPr>
          <p:cNvPr id="1026" name="Picture 2" descr="C:\Documents and Settings\Ермакова Т.А\Рабочий стол\олимпиада по технологии 2012\Новогодние анимашки\noviy-god-7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928802"/>
            <a:ext cx="1686540" cy="2586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23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pic>
        <p:nvPicPr>
          <p:cNvPr id="3074" name="Picture 2" descr="C:\Users\Любава\Desktop\DSC0654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2987824" y="2078849"/>
            <a:ext cx="5928659" cy="4446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8" descr="9m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204864"/>
            <a:ext cx="356393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Поиск проблемы и обоснование проекта</a:t>
            </a:r>
            <a:endParaRPr lang="ru-RU" sz="2400" b="1" cap="all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Segoe Script" pitchFamily="34" charset="0"/>
            </a:endParaRPr>
          </a:p>
        </p:txBody>
      </p:sp>
      <p:pic>
        <p:nvPicPr>
          <p:cNvPr id="7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2195736" y="-265155"/>
            <a:ext cx="230971" cy="265155"/>
          </a:xfrm>
          <a:prstGeom prst="rect">
            <a:avLst/>
          </a:prstGeom>
          <a:noFill/>
        </p:spPr>
      </p:pic>
      <p:pic>
        <p:nvPicPr>
          <p:cNvPr id="11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5" cstate="print">
            <a:lum bright="30000"/>
          </a:blip>
          <a:srcRect/>
          <a:stretch>
            <a:fillRect/>
          </a:stretch>
        </p:blipFill>
        <p:spPr bwMode="auto">
          <a:xfrm>
            <a:off x="2843808" y="-1323528"/>
            <a:ext cx="348247" cy="399787"/>
          </a:xfrm>
          <a:prstGeom prst="rect">
            <a:avLst/>
          </a:prstGeom>
          <a:noFill/>
        </p:spPr>
      </p:pic>
      <p:pic>
        <p:nvPicPr>
          <p:cNvPr id="12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5" cstate="print">
            <a:lum bright="30000"/>
          </a:blip>
          <a:srcRect/>
          <a:stretch>
            <a:fillRect/>
          </a:stretch>
        </p:blipFill>
        <p:spPr bwMode="auto">
          <a:xfrm>
            <a:off x="5364088" y="-413326"/>
            <a:ext cx="360040" cy="413326"/>
          </a:xfrm>
          <a:prstGeom prst="rect">
            <a:avLst/>
          </a:prstGeom>
          <a:noFill/>
        </p:spPr>
      </p:pic>
      <p:pic>
        <p:nvPicPr>
          <p:cNvPr id="20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/>
          <a:stretch>
            <a:fillRect/>
          </a:stretch>
        </p:blipFill>
        <p:spPr bwMode="auto">
          <a:xfrm>
            <a:off x="4355976" y="-413326"/>
            <a:ext cx="360040" cy="413326"/>
          </a:xfrm>
          <a:prstGeom prst="rect">
            <a:avLst/>
          </a:prstGeom>
          <a:noFill/>
        </p:spPr>
      </p:pic>
      <p:pic>
        <p:nvPicPr>
          <p:cNvPr id="21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7" cstate="print">
            <a:lum bright="20000"/>
          </a:blip>
          <a:srcRect/>
          <a:stretch>
            <a:fillRect/>
          </a:stretch>
        </p:blipFill>
        <p:spPr bwMode="auto">
          <a:xfrm>
            <a:off x="4139952" y="-1630283"/>
            <a:ext cx="297315" cy="341318"/>
          </a:xfrm>
          <a:prstGeom prst="rect">
            <a:avLst/>
          </a:prstGeom>
          <a:noFill/>
        </p:spPr>
      </p:pic>
      <p:pic>
        <p:nvPicPr>
          <p:cNvPr id="22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8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508104" y="-1035496"/>
            <a:ext cx="288032" cy="330661"/>
          </a:xfrm>
          <a:prstGeom prst="rect">
            <a:avLst/>
          </a:prstGeom>
          <a:noFill/>
        </p:spPr>
      </p:pic>
      <p:pic>
        <p:nvPicPr>
          <p:cNvPr id="23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9" cstate="print">
            <a:lum bright="30000"/>
          </a:blip>
          <a:srcRect/>
          <a:stretch>
            <a:fillRect/>
          </a:stretch>
        </p:blipFill>
        <p:spPr bwMode="auto">
          <a:xfrm>
            <a:off x="1403648" y="-675456"/>
            <a:ext cx="234591" cy="269310"/>
          </a:xfrm>
          <a:prstGeom prst="rect">
            <a:avLst/>
          </a:prstGeom>
          <a:noFill/>
        </p:spPr>
      </p:pic>
      <p:pic>
        <p:nvPicPr>
          <p:cNvPr id="24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0" cstate="print">
            <a:lum bright="-10000"/>
          </a:blip>
          <a:srcRect/>
          <a:stretch>
            <a:fillRect/>
          </a:stretch>
        </p:blipFill>
        <p:spPr bwMode="auto">
          <a:xfrm>
            <a:off x="4932040" y="-2043608"/>
            <a:ext cx="144016" cy="165330"/>
          </a:xfrm>
          <a:prstGeom prst="rect">
            <a:avLst/>
          </a:prstGeom>
          <a:noFill/>
        </p:spPr>
      </p:pic>
      <p:pic>
        <p:nvPicPr>
          <p:cNvPr id="25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/>
          </a:blip>
          <a:srcRect/>
          <a:stretch>
            <a:fillRect/>
          </a:stretch>
        </p:blipFill>
        <p:spPr bwMode="auto">
          <a:xfrm>
            <a:off x="4427984" y="-1035496"/>
            <a:ext cx="216024" cy="247996"/>
          </a:xfrm>
          <a:prstGeom prst="rect">
            <a:avLst/>
          </a:prstGeom>
          <a:noFill/>
        </p:spPr>
      </p:pic>
      <p:pic>
        <p:nvPicPr>
          <p:cNvPr id="26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8" cstate="print">
            <a:lum bright="30000"/>
          </a:blip>
          <a:srcRect/>
          <a:stretch>
            <a:fillRect/>
          </a:stretch>
        </p:blipFill>
        <p:spPr bwMode="auto">
          <a:xfrm>
            <a:off x="1475656" y="-1323528"/>
            <a:ext cx="288032" cy="330661"/>
          </a:xfrm>
          <a:prstGeom prst="rect">
            <a:avLst/>
          </a:prstGeom>
          <a:noFill/>
        </p:spPr>
      </p:pic>
      <p:pic>
        <p:nvPicPr>
          <p:cNvPr id="27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2" cstate="print">
            <a:lum bright="30000"/>
          </a:blip>
          <a:srcRect/>
          <a:stretch>
            <a:fillRect/>
          </a:stretch>
        </p:blipFill>
        <p:spPr bwMode="auto">
          <a:xfrm flipH="1">
            <a:off x="0" y="-1971600"/>
            <a:ext cx="576064" cy="661320"/>
          </a:xfrm>
          <a:prstGeom prst="rect">
            <a:avLst/>
          </a:prstGeom>
          <a:noFill/>
        </p:spPr>
      </p:pic>
      <p:pic>
        <p:nvPicPr>
          <p:cNvPr id="28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6" cstate="print">
            <a:lum bright="40000"/>
          </a:blip>
          <a:srcRect/>
          <a:stretch>
            <a:fillRect/>
          </a:stretch>
        </p:blipFill>
        <p:spPr bwMode="auto">
          <a:xfrm>
            <a:off x="7452320" y="-603448"/>
            <a:ext cx="360040" cy="413326"/>
          </a:xfrm>
          <a:prstGeom prst="rect">
            <a:avLst/>
          </a:prstGeom>
          <a:noFill/>
        </p:spPr>
      </p:pic>
      <p:pic>
        <p:nvPicPr>
          <p:cNvPr id="29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 bright="20000"/>
          </a:blip>
          <a:srcRect/>
          <a:stretch>
            <a:fillRect/>
          </a:stretch>
        </p:blipFill>
        <p:spPr bwMode="auto">
          <a:xfrm>
            <a:off x="5868144" y="-1467544"/>
            <a:ext cx="216024" cy="247996"/>
          </a:xfrm>
          <a:prstGeom prst="rect">
            <a:avLst/>
          </a:prstGeom>
          <a:noFill/>
        </p:spPr>
      </p:pic>
      <p:pic>
        <p:nvPicPr>
          <p:cNvPr id="30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8" cstate="print">
            <a:lum bright="20000"/>
          </a:blip>
          <a:srcRect/>
          <a:stretch>
            <a:fillRect/>
          </a:stretch>
        </p:blipFill>
        <p:spPr bwMode="auto">
          <a:xfrm>
            <a:off x="2771800" y="-330661"/>
            <a:ext cx="288032" cy="330661"/>
          </a:xfrm>
          <a:prstGeom prst="rect">
            <a:avLst/>
          </a:prstGeom>
          <a:noFill/>
        </p:spPr>
      </p:pic>
      <p:pic>
        <p:nvPicPr>
          <p:cNvPr id="31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6" cstate="print">
            <a:lum bright="30000"/>
          </a:blip>
          <a:srcRect/>
          <a:stretch>
            <a:fillRect/>
          </a:stretch>
        </p:blipFill>
        <p:spPr bwMode="auto">
          <a:xfrm>
            <a:off x="3635896" y="-838195"/>
            <a:ext cx="360040" cy="413326"/>
          </a:xfrm>
          <a:prstGeom prst="rect">
            <a:avLst/>
          </a:prstGeom>
          <a:noFill/>
        </p:spPr>
      </p:pic>
      <p:pic>
        <p:nvPicPr>
          <p:cNvPr id="32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0" cstate="print">
            <a:lum bright="-20000"/>
          </a:blip>
          <a:srcRect/>
          <a:stretch>
            <a:fillRect/>
          </a:stretch>
        </p:blipFill>
        <p:spPr bwMode="auto">
          <a:xfrm>
            <a:off x="5364088" y="-1755576"/>
            <a:ext cx="144016" cy="165330"/>
          </a:xfrm>
          <a:prstGeom prst="rect">
            <a:avLst/>
          </a:prstGeom>
          <a:noFill/>
        </p:spPr>
      </p:pic>
      <p:pic>
        <p:nvPicPr>
          <p:cNvPr id="33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9" cstate="print">
            <a:lum bright="20000"/>
          </a:blip>
          <a:srcRect/>
          <a:stretch>
            <a:fillRect/>
          </a:stretch>
        </p:blipFill>
        <p:spPr bwMode="auto">
          <a:xfrm>
            <a:off x="6444208" y="-1611560"/>
            <a:ext cx="234591" cy="269310"/>
          </a:xfrm>
          <a:prstGeom prst="rect">
            <a:avLst/>
          </a:prstGeom>
          <a:noFill/>
        </p:spPr>
      </p:pic>
      <p:pic>
        <p:nvPicPr>
          <p:cNvPr id="34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 contrast="-20000"/>
          </a:blip>
          <a:srcRect/>
          <a:stretch>
            <a:fillRect/>
          </a:stretch>
        </p:blipFill>
        <p:spPr bwMode="auto">
          <a:xfrm>
            <a:off x="2483768" y="-747464"/>
            <a:ext cx="216024" cy="247996"/>
          </a:xfrm>
          <a:prstGeom prst="rect">
            <a:avLst/>
          </a:prstGeom>
          <a:noFill/>
        </p:spPr>
      </p:pic>
      <p:pic>
        <p:nvPicPr>
          <p:cNvPr id="35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 bright="20000"/>
          </a:blip>
          <a:srcRect/>
          <a:stretch>
            <a:fillRect/>
          </a:stretch>
        </p:blipFill>
        <p:spPr bwMode="auto">
          <a:xfrm>
            <a:off x="1835696" y="-1971600"/>
            <a:ext cx="216024" cy="247996"/>
          </a:xfrm>
          <a:prstGeom prst="rect">
            <a:avLst/>
          </a:prstGeom>
          <a:noFill/>
        </p:spPr>
      </p:pic>
      <p:pic>
        <p:nvPicPr>
          <p:cNvPr id="40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3" cstate="print">
            <a:lum bright="20000"/>
          </a:blip>
          <a:srcRect/>
          <a:stretch>
            <a:fillRect/>
          </a:stretch>
        </p:blipFill>
        <p:spPr bwMode="auto">
          <a:xfrm>
            <a:off x="3563888" y="-2187624"/>
            <a:ext cx="200744" cy="230454"/>
          </a:xfrm>
          <a:prstGeom prst="rect">
            <a:avLst/>
          </a:prstGeom>
          <a:noFill/>
        </p:spPr>
      </p:pic>
      <p:pic>
        <p:nvPicPr>
          <p:cNvPr id="41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8" cstate="print">
            <a:lum bright="20000"/>
          </a:blip>
          <a:srcRect/>
          <a:stretch>
            <a:fillRect/>
          </a:stretch>
        </p:blipFill>
        <p:spPr bwMode="auto">
          <a:xfrm>
            <a:off x="8532440" y="-1251520"/>
            <a:ext cx="288032" cy="330661"/>
          </a:xfrm>
          <a:prstGeom prst="rect">
            <a:avLst/>
          </a:prstGeom>
          <a:noFill/>
        </p:spPr>
      </p:pic>
      <p:pic>
        <p:nvPicPr>
          <p:cNvPr id="42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6" cstate="print">
            <a:lum bright="30000"/>
          </a:blip>
          <a:srcRect/>
          <a:stretch>
            <a:fillRect/>
          </a:stretch>
        </p:blipFill>
        <p:spPr bwMode="auto">
          <a:xfrm>
            <a:off x="2195736" y="-1611560"/>
            <a:ext cx="360040" cy="413326"/>
          </a:xfrm>
          <a:prstGeom prst="rect">
            <a:avLst/>
          </a:prstGeom>
          <a:noFill/>
        </p:spPr>
      </p:pic>
      <p:pic>
        <p:nvPicPr>
          <p:cNvPr id="43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 bright="20000" contrast="-20000"/>
          </a:blip>
          <a:srcRect/>
          <a:stretch>
            <a:fillRect/>
          </a:stretch>
        </p:blipFill>
        <p:spPr bwMode="auto">
          <a:xfrm>
            <a:off x="827584" y="-1251520"/>
            <a:ext cx="216024" cy="247996"/>
          </a:xfrm>
          <a:prstGeom prst="rect">
            <a:avLst/>
          </a:prstGeom>
          <a:noFill/>
        </p:spPr>
      </p:pic>
      <p:pic>
        <p:nvPicPr>
          <p:cNvPr id="3075" name="Picture 3" descr="C:\Users\Любава\Desktop\1285158047_bogorodica.jpeg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27584" y="1916832"/>
            <a:ext cx="2243365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4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9" cstate="print">
            <a:lum bright="30000"/>
          </a:blip>
          <a:srcRect/>
          <a:stretch>
            <a:fillRect/>
          </a:stretch>
        </p:blipFill>
        <p:spPr bwMode="auto">
          <a:xfrm>
            <a:off x="7740352" y="-1755576"/>
            <a:ext cx="234591" cy="269310"/>
          </a:xfrm>
          <a:prstGeom prst="rect">
            <a:avLst/>
          </a:prstGeom>
          <a:noFill/>
        </p:spPr>
      </p:pic>
      <p:pic>
        <p:nvPicPr>
          <p:cNvPr id="45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8" cstate="print">
            <a:lum bright="30000"/>
          </a:blip>
          <a:srcRect/>
          <a:stretch>
            <a:fillRect/>
          </a:stretch>
        </p:blipFill>
        <p:spPr bwMode="auto">
          <a:xfrm>
            <a:off x="539552" y="-819472"/>
            <a:ext cx="288032" cy="330661"/>
          </a:xfrm>
          <a:prstGeom prst="rect">
            <a:avLst/>
          </a:prstGeom>
          <a:noFill/>
        </p:spPr>
      </p:pic>
      <p:pic>
        <p:nvPicPr>
          <p:cNvPr id="46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6" cstate="print">
            <a:lum bright="30000"/>
          </a:blip>
          <a:srcRect/>
          <a:stretch>
            <a:fillRect/>
          </a:stretch>
        </p:blipFill>
        <p:spPr bwMode="auto">
          <a:xfrm>
            <a:off x="7380312" y="-1323528"/>
            <a:ext cx="360040" cy="413326"/>
          </a:xfrm>
          <a:prstGeom prst="rect">
            <a:avLst/>
          </a:prstGeom>
          <a:noFill/>
        </p:spPr>
      </p:pic>
      <p:pic>
        <p:nvPicPr>
          <p:cNvPr id="47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 bright="20000"/>
          </a:blip>
          <a:srcRect/>
          <a:stretch>
            <a:fillRect/>
          </a:stretch>
        </p:blipFill>
        <p:spPr bwMode="auto">
          <a:xfrm>
            <a:off x="6588224" y="-1035496"/>
            <a:ext cx="216024" cy="247996"/>
          </a:xfrm>
          <a:prstGeom prst="rect">
            <a:avLst/>
          </a:prstGeom>
          <a:noFill/>
        </p:spPr>
      </p:pic>
      <p:pic>
        <p:nvPicPr>
          <p:cNvPr id="48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11" cstate="print">
            <a:lum bright="20000"/>
          </a:blip>
          <a:srcRect/>
          <a:stretch>
            <a:fillRect/>
          </a:stretch>
        </p:blipFill>
        <p:spPr bwMode="auto">
          <a:xfrm>
            <a:off x="2843808" y="-2259632"/>
            <a:ext cx="216024" cy="2479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8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8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3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8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5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8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8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5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8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3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5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3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23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Определение цели и 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i="1" u="sng" dirty="0" smtClean="0">
                <a:latin typeface="Gabriola" pitchFamily="82" charset="0"/>
              </a:rPr>
              <a:t>Цель</a:t>
            </a:r>
            <a:r>
              <a:rPr lang="ru-RU" sz="2800" b="1" i="1" dirty="0" smtClean="0">
                <a:latin typeface="Gabriola" pitchFamily="82" charset="0"/>
              </a:rPr>
              <a:t>:</a:t>
            </a:r>
          </a:p>
          <a:p>
            <a:r>
              <a:rPr lang="ru-RU" sz="2400" b="1" i="1" dirty="0" smtClean="0">
                <a:latin typeface="Gabriola" pitchFamily="82" charset="0"/>
              </a:rPr>
              <a:t> Сшить Новогоднюю скатерть</a:t>
            </a:r>
          </a:p>
          <a:p>
            <a:pPr>
              <a:buNone/>
            </a:pPr>
            <a:r>
              <a:rPr lang="ru-RU" sz="2800" b="1" i="1" u="sng" dirty="0" smtClean="0">
                <a:latin typeface="Gabriola" pitchFamily="82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Gabriola" pitchFamily="82" charset="0"/>
              </a:rPr>
              <a:t>выбор фасона;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Gabriola" pitchFamily="82" charset="0"/>
              </a:rPr>
              <a:t>выбор ткани;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latin typeface="Gabriola" pitchFamily="82" charset="0"/>
              </a:rPr>
              <a:t>соблюдение технологической      последовательности при выполнении работ по изготовлению изделия;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Gabriola" pitchFamily="82" charset="0"/>
              </a:rPr>
              <a:t>соблюдение техники безопасности;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Gabriola" pitchFamily="82" charset="0"/>
              </a:rPr>
              <a:t>самоанализ.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23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pic>
        <p:nvPicPr>
          <p:cNvPr id="2052" name="Picture 4" descr="C:\Users\Любава\Desktop\олимпиада по технологии 2012\4014_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1556792"/>
            <a:ext cx="2171378" cy="2171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Выбор ткани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4504544" cy="48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юбава\Desktop\олимпиада по технологии 2012\258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700808"/>
            <a:ext cx="2712302" cy="2034227"/>
          </a:xfrm>
          <a:prstGeom prst="rect">
            <a:avLst/>
          </a:prstGeom>
          <a:noFill/>
          <a:scene3d>
            <a:camera prst="perspectiveRelaxed"/>
            <a:lightRig rig="threePt" dir="t"/>
          </a:scene3d>
          <a:sp3d>
            <a:bevelT/>
          </a:sp3d>
        </p:spPr>
      </p:pic>
      <p:pic>
        <p:nvPicPr>
          <p:cNvPr id="2051" name="Picture 3" descr="C:\Users\Любава\Desktop\олимпиада по технологии 2012\2505-4c7de1b1d7c0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764704"/>
            <a:ext cx="2160240" cy="2160240"/>
          </a:xfrm>
          <a:prstGeom prst="rect">
            <a:avLst/>
          </a:prstGeom>
          <a:noFill/>
          <a:scene3d>
            <a:camera prst="perspectiveRelaxed"/>
            <a:lightRig rig="threePt" dir="t"/>
          </a:scene3d>
          <a:sp3d>
            <a:bevelT w="165100" prst="coolSlant"/>
          </a:sp3d>
        </p:spPr>
      </p:pic>
      <p:pic>
        <p:nvPicPr>
          <p:cNvPr id="2053" name="Picture 5" descr="C:\Users\Любава\Desktop\олимпиада по технологии 2012\0_577de_c93731b9_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717032"/>
            <a:ext cx="3744416" cy="28083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4" name="Picture 6" descr="C:\Users\Любава\Desktop\олимпиада по технологии 2012\fabric_10.jpg"/>
          <p:cNvPicPr>
            <a:picLocks noChangeAspect="1" noChangeArrowheads="1"/>
          </p:cNvPicPr>
          <p:nvPr/>
        </p:nvPicPr>
        <p:blipFill>
          <a:blip r:embed="rId7" cstate="print">
            <a:lum/>
          </a:blip>
          <a:srcRect/>
          <a:stretch>
            <a:fillRect/>
          </a:stretch>
        </p:blipFill>
        <p:spPr bwMode="auto">
          <a:xfrm>
            <a:off x="4716016" y="3429000"/>
            <a:ext cx="4090425" cy="3067819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7" name="Picture 4" descr="C:\Users\Любава\Desktop\DSC0149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0192" y="188640"/>
            <a:ext cx="2598453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7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23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Исследование истории и выявление тенденций</a:t>
            </a:r>
            <a:b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</a:br>
            <a:endParaRPr lang="ru-RU" sz="2400" b="1" cap="all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Segoe Script" pitchFamily="34" charset="0"/>
            </a:endParaRPr>
          </a:p>
        </p:txBody>
      </p:sp>
      <p:pic>
        <p:nvPicPr>
          <p:cNvPr id="5" name="Содержимое 4" descr="http://www.domsovetof.ru/_pu/35/4033342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268760"/>
            <a:ext cx="20383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domsovetof.ru/_pu/35/433227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143116"/>
            <a:ext cx="23812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domsovetof.ru/_pu/35/68587567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643314"/>
            <a:ext cx="1906905" cy="142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domsovetof.ru/_pu/35/54335233.jpe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4357694"/>
            <a:ext cx="1906905" cy="142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domsovetof.ru/_pu/35/61120307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5214950"/>
            <a:ext cx="1906905" cy="142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Любава\Desktop\b40cc942865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139952" y="2060848"/>
            <a:ext cx="3768080" cy="3014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Любава\Desktop\ea7264982e8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1340768"/>
            <a:ext cx="4608512" cy="3391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Любава\Desktop\Ермаковой Любови олимпиада 2013\Ермаковой Любови\phot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2276872"/>
            <a:ext cx="4083968" cy="3069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23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pic>
        <p:nvPicPr>
          <p:cNvPr id="3076" name="Picture 4" descr="C:\Documents and Settings\Ермакова Т.А\Рабочий стол\олимпиада по технологии 2012\Новогодние анимашки\noviy-god-4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071678"/>
            <a:ext cx="2381250" cy="41052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Оригинальность моей скатерти</a:t>
            </a:r>
          </a:p>
        </p:txBody>
      </p:sp>
      <p:pic>
        <p:nvPicPr>
          <p:cNvPr id="3075" name="Picture 3" descr="C:\Documents and Settings\Ермакова Т.А\Рабочий стол\олимпиада по технологии 2012\Новогодние анимашки\noviy-god-55.gi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143116"/>
            <a:ext cx="2381250" cy="2733675"/>
          </a:xfrm>
          <a:prstGeom prst="rect">
            <a:avLst/>
          </a:prstGeom>
          <a:noFill/>
        </p:spPr>
      </p:pic>
      <p:pic>
        <p:nvPicPr>
          <p:cNvPr id="6" name="Picture 3" descr="C:\Documents and Settings\Ермакова Т.А\Рабочий стол\олимпиада по технологии 2012\Новогодние анимашки\noviy-god-5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2857496"/>
            <a:ext cx="701088" cy="804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1679E-7 L 0.3948 0.009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Любава\Desktop\олимпиада по технологии 2012\2012-02-08 14.51.22.jpg"/>
          <p:cNvPicPr>
            <a:picLocks noChangeAspect="1" noChangeArrowheads="1"/>
          </p:cNvPicPr>
          <p:nvPr/>
        </p:nvPicPr>
        <p:blipFill>
          <a:blip r:embed="rId2" cstate="screen">
            <a:lum bright="23000" contrast="5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Техника безопасности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498080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Gabriola" pitchFamily="82" charset="0"/>
              </a:rPr>
              <a:t>В процессе выполнения технологического этапа проекта следует соблюдать правила ТБ в следующих случаях: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latin typeface="Gabriola" pitchFamily="82" charset="0"/>
              </a:rPr>
              <a:t>при выполнении ручных  работ;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latin typeface="Gabriola" pitchFamily="82" charset="0"/>
              </a:rPr>
              <a:t>раскрое изделия;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latin typeface="Gabriola" pitchFamily="82" charset="0"/>
              </a:rPr>
              <a:t>работе  на швейном оборудовании;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latin typeface="Gabriola" pitchFamily="82" charset="0"/>
              </a:rPr>
              <a:t>влажно-тепловой обработке изделия.</a:t>
            </a:r>
          </a:p>
        </p:txBody>
      </p:sp>
      <p:pic>
        <p:nvPicPr>
          <p:cNvPr id="5" name="Picture 6" descr="C:\Users\Любава\Desktop\проекты\DSC073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4071942"/>
            <a:ext cx="2987824" cy="2015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Любава\Desktop\проекты\DSC074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4401108"/>
            <a:ext cx="3275856" cy="2456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7" name="Picture 3" descr="C:\Users\Любава\Desktop\проекты\DSC073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2060848"/>
            <a:ext cx="3035829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445</TotalTime>
  <Words>111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Новогодняя скатерть</vt:lpstr>
      <vt:lpstr>Поиск проблемы и обоснование проекта</vt:lpstr>
      <vt:lpstr>Определение цели и задачи:</vt:lpstr>
      <vt:lpstr>Выбор ткани</vt:lpstr>
      <vt:lpstr>Исследование истории и выявление тенденций </vt:lpstr>
      <vt:lpstr>Оригинальность моей скатерти</vt:lpstr>
      <vt:lpstr>Техника безопасности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Любава</dc:creator>
  <cp:lastModifiedBy>Ермакова Т.А.</cp:lastModifiedBy>
  <cp:revision>93</cp:revision>
  <dcterms:created xsi:type="dcterms:W3CDTF">2012-11-23T18:15:15Z</dcterms:created>
  <dcterms:modified xsi:type="dcterms:W3CDTF">2013-10-10T07:12:16Z</dcterms:modified>
</cp:coreProperties>
</file>