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6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FFDAF-F91A-483F-9742-C2629603A656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DF05C-A1A7-4BA6-AEF7-89C49BE1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</a:t>
            </a:r>
            <a:r>
              <a:rPr lang="ru-RU" sz="2400" dirty="0" err="1" smtClean="0"/>
              <a:t>истемно-деятельностный</a:t>
            </a:r>
            <a:r>
              <a:rPr lang="ru-RU" sz="2400" dirty="0" smtClean="0"/>
              <a:t> подход к </a:t>
            </a:r>
            <a:r>
              <a:rPr lang="ru-RU" sz="2400" smtClean="0"/>
              <a:t>обучению </a:t>
            </a:r>
            <a:br>
              <a:rPr lang="ru-RU" sz="2400" smtClean="0"/>
            </a:br>
            <a:r>
              <a:rPr lang="ru-RU" sz="2400" smtClean="0"/>
              <a:t>в пекинской школе.</a:t>
            </a:r>
            <a:endParaRPr lang="ru-RU" sz="2400" dirty="0"/>
          </a:p>
        </p:txBody>
      </p:sp>
      <p:pic>
        <p:nvPicPr>
          <p:cNvPr id="5122" name="Picture 2" descr="C:\Users\user\Desktop\P60503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85860"/>
            <a:ext cx="6286544" cy="4757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Урок каллиграфии</a:t>
            </a:r>
            <a:endParaRPr lang="ru-RU" sz="2400" dirty="0"/>
          </a:p>
        </p:txBody>
      </p:sp>
      <p:pic>
        <p:nvPicPr>
          <p:cNvPr id="6146" name="Picture 2" descr="C:\Users\user\Desktop\P60301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857364"/>
            <a:ext cx="6572296" cy="4500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Урок  резки бумаги!</a:t>
            </a:r>
            <a:endParaRPr lang="ru-RU" sz="2400" dirty="0"/>
          </a:p>
        </p:txBody>
      </p:sp>
      <p:pic>
        <p:nvPicPr>
          <p:cNvPr id="7170" name="Picture 2" descr="C:\Users\user\Desktop\P60301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УРОК МУЗЫКИ-ЧТЕНИЯ</a:t>
            </a:r>
            <a:endParaRPr lang="ru-RU" sz="2400" dirty="0"/>
          </a:p>
        </p:txBody>
      </p:sp>
      <p:pic>
        <p:nvPicPr>
          <p:cNvPr id="13317" name="Picture 5" descr="C:\Users\user\Desktop\P6070415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УРОК ЖИВОПИСИ</a:t>
            </a:r>
            <a:endParaRPr lang="ru-RU" sz="2400" dirty="0"/>
          </a:p>
        </p:txBody>
      </p:sp>
      <p:pic>
        <p:nvPicPr>
          <p:cNvPr id="15362" name="Picture 2" descr="C:\Users\user\Desktop\P60200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14488"/>
            <a:ext cx="6286544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15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Cистемно-деятельностный подход к обучению  в пекинской школе.</vt:lpstr>
      <vt:lpstr>Урок каллиграфии</vt:lpstr>
      <vt:lpstr>Урок  резки бумаги!</vt:lpstr>
      <vt:lpstr>УРОК МУЗЫКИ-ЧТЕНИЯ</vt:lpstr>
      <vt:lpstr>УРОК ЖИВОПИСИ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Давайте учиться друг у друга!</dc:title>
  <dc:creator>user</dc:creator>
  <cp:lastModifiedBy>Admin</cp:lastModifiedBy>
  <cp:revision>22</cp:revision>
  <dcterms:created xsi:type="dcterms:W3CDTF">2013-10-08T18:26:28Z</dcterms:created>
  <dcterms:modified xsi:type="dcterms:W3CDTF">2013-10-11T12:29:29Z</dcterms:modified>
</cp:coreProperties>
</file>