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57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goluboy_fon_sayta_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465816" y="1066800"/>
            <a:ext cx="821237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Дифференциация гласных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О-Ё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Рисунок 6" descr="1b8597b9ee0b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0600" y="3048000"/>
            <a:ext cx="4495800" cy="350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goluboy_fon_sayta_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219201" y="304800"/>
            <a:ext cx="53690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Итог занятия: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84783" y="1905000"/>
            <a:ext cx="617444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Чем занимались?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Что нового узнали?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Рисунок 7" descr="3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43200" y="4267200"/>
            <a:ext cx="2438400" cy="220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goluboy_fon_sayta_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goluboy_fon_sayta_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0" name="Выноска-облако 9"/>
          <p:cNvSpPr/>
          <p:nvPr/>
        </p:nvSpPr>
        <p:spPr>
          <a:xfrm>
            <a:off x="5334000" y="381000"/>
            <a:ext cx="3657600" cy="22890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791199" y="990600"/>
            <a:ext cx="2286001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Ё</a:t>
            </a:r>
            <a:endParaRPr lang="ru-RU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Выноска-облако 13"/>
          <p:cNvSpPr/>
          <p:nvPr/>
        </p:nvSpPr>
        <p:spPr>
          <a:xfrm>
            <a:off x="1600200" y="2971800"/>
            <a:ext cx="2209800" cy="19842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err="1" smtClean="0">
                <a:solidFill>
                  <a:srgbClr val="00B050"/>
                </a:solidFill>
              </a:rPr>
              <a:t>й</a:t>
            </a:r>
            <a:endParaRPr lang="ru-RU" sz="8800" dirty="0">
              <a:solidFill>
                <a:srgbClr val="00B050"/>
              </a:solidFill>
            </a:endParaRPr>
          </a:p>
        </p:txBody>
      </p:sp>
      <p:sp>
        <p:nvSpPr>
          <p:cNvPr id="15" name="Выноска-облако 14"/>
          <p:cNvSpPr/>
          <p:nvPr/>
        </p:nvSpPr>
        <p:spPr>
          <a:xfrm>
            <a:off x="5486400" y="3810000"/>
            <a:ext cx="3200400" cy="23622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solidFill>
                  <a:srgbClr val="FF0000"/>
                </a:solidFill>
              </a:rPr>
              <a:t>О</a:t>
            </a:r>
            <a:endParaRPr lang="ru-RU" sz="8800" dirty="0">
              <a:solidFill>
                <a:srgbClr val="FF0000"/>
              </a:solidFill>
            </a:endParaRPr>
          </a:p>
        </p:txBody>
      </p:sp>
      <p:sp>
        <p:nvSpPr>
          <p:cNvPr id="16" name="Плюс 15"/>
          <p:cNvSpPr/>
          <p:nvPr/>
        </p:nvSpPr>
        <p:spPr>
          <a:xfrm>
            <a:off x="3810000" y="3733800"/>
            <a:ext cx="1600200" cy="16002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 стрелкой 17"/>
          <p:cNvCxnSpPr/>
          <p:nvPr/>
        </p:nvCxnSpPr>
        <p:spPr>
          <a:xfrm flipH="1">
            <a:off x="6400800" y="2590800"/>
            <a:ext cx="609600" cy="1219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3810000" y="2286000"/>
            <a:ext cx="16764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Рисунок 23" descr="2145759-b5f61039ed0f3e8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1" y="228600"/>
            <a:ext cx="2362200" cy="23622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goluboy_fon_sayta_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133600" y="533400"/>
            <a:ext cx="6705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Песенки-распевки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4801" y="1752601"/>
            <a:ext cx="8534400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Оа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ау   </a:t>
            </a:r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иа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уи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pPr algn="ctr"/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Иао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аио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уаи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уои</a:t>
            </a:r>
            <a:endParaRPr lang="ru-RU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Иаоу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уоаи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аоиу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иауо</a:t>
            </a:r>
            <a:endParaRPr lang="ru-RU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Иаоуэ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оэиау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уоаиэ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эиоау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Рисунок 7" descr="2336410-f1475d148047a4c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228600"/>
            <a:ext cx="213360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goluboy_fon_sayta_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381000" y="457200"/>
            <a:ext cx="86106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Прочитайте пары слогов. Какая буква обозначает мягкость согласного?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2931" y="2209800"/>
            <a:ext cx="865813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Мо-мё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ро-рё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по-пё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ло-лё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</a:p>
          <a:p>
            <a:pPr algn="ctr"/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Со-сё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во-вё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то-тё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но-нё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Рисунок 7" descr="916961-1c13d5bdfcd91a8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4114800"/>
            <a:ext cx="2895600" cy="259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goluboy_fon_sayta_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28600" y="228600"/>
            <a:ext cx="861060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Прочитайте слова. Сравните эти слова по смыслу, звучанию и написанию. Подумайте, какими буквами различаются эти слова.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73793" y="2967335"/>
            <a:ext cx="27964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Нос-нёс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Рисунок 7" descr="0_63c45_e4e28ceb_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2514600"/>
            <a:ext cx="3429000" cy="40890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goluboy_fon_sayta_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304800" y="228600"/>
            <a:ext cx="883920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Запишите слова графически,</a:t>
            </a:r>
          </a:p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надпишите буквы </a:t>
            </a:r>
            <a:r>
              <a:rPr lang="ru-RU" sz="400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r>
              <a:rPr lang="ru-RU" sz="4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</a:t>
            </a:r>
            <a:r>
              <a:rPr lang="ru-RU" sz="400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ё</a:t>
            </a:r>
            <a:r>
              <a:rPr lang="ru-RU" sz="4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4000" b="1" dirty="0" smtClean="0">
                <a:ln w="1905"/>
                <a:solidFill>
                  <a:schemeClr val="accent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над соответствующими слогами.</a:t>
            </a:r>
            <a:endParaRPr lang="ru-RU" sz="4000" b="1" cap="none" spc="0" dirty="0">
              <a:ln w="1905"/>
              <a:solidFill>
                <a:schemeClr val="accent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" y="2590801"/>
            <a:ext cx="89154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Ёрш костёр сёла соль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Осёл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сом весёлый сёмга</a:t>
            </a:r>
          </a:p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Рисунок 7" descr="0_63c43_87c14d9b_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1" y="4419600"/>
            <a:ext cx="3124200" cy="21840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goluboy_fon_sayta_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304800" y="381000"/>
            <a:ext cx="86868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Спишите, вставьте пропущенные буквы.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Рисунок 6" descr="1204379-5aa2209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1" y="5029200"/>
            <a:ext cx="1447799" cy="16002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05484" y="1295400"/>
            <a:ext cx="833305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Тел..н..к, к..</a:t>
            </a:r>
            <a:r>
              <a:rPr lang="ru-RU" sz="5400" b="1" cap="none" spc="0" dirty="0" err="1" smtClean="0">
                <a:ln/>
                <a:solidFill>
                  <a:schemeClr val="accent3"/>
                </a:solidFill>
                <a:effectLst/>
              </a:rPr>
              <a:t>зл</a:t>
            </a:r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..н..к, </a:t>
            </a:r>
            <a:r>
              <a:rPr lang="ru-RU" sz="5400" b="1" cap="none" spc="0" dirty="0" err="1" smtClean="0">
                <a:ln/>
                <a:solidFill>
                  <a:schemeClr val="accent3"/>
                </a:solidFill>
                <a:effectLst/>
              </a:rPr>
              <a:t>ут</a:t>
            </a:r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..н..к,</a:t>
            </a:r>
          </a:p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лис..н..к, </a:t>
            </a:r>
            <a:r>
              <a:rPr lang="ru-RU" sz="5400" b="1" dirty="0" err="1" smtClean="0">
                <a:ln/>
                <a:solidFill>
                  <a:schemeClr val="accent3"/>
                </a:solidFill>
              </a:rPr>
              <a:t>ягн</a:t>
            </a:r>
            <a:r>
              <a:rPr lang="ru-RU" sz="5400" b="1" dirty="0" smtClean="0">
                <a:ln/>
                <a:solidFill>
                  <a:schemeClr val="accent3"/>
                </a:solidFill>
              </a:rPr>
              <a:t>..н..к, </a:t>
            </a:r>
            <a:r>
              <a:rPr lang="ru-RU" sz="5400" b="1" dirty="0" err="1" smtClean="0">
                <a:ln/>
                <a:solidFill>
                  <a:schemeClr val="accent3"/>
                </a:solidFill>
              </a:rPr>
              <a:t>щен</a:t>
            </a:r>
            <a:r>
              <a:rPr lang="ru-RU" sz="5400" b="1" dirty="0" smtClean="0">
                <a:ln/>
                <a:solidFill>
                  <a:schemeClr val="accent3"/>
                </a:solidFill>
              </a:rPr>
              <a:t>..к, </a:t>
            </a:r>
          </a:p>
          <a:p>
            <a:pPr algn="ctr"/>
            <a:r>
              <a:rPr lang="ru-RU" sz="5400" b="1" dirty="0" err="1" smtClean="0">
                <a:ln/>
                <a:solidFill>
                  <a:schemeClr val="accent3"/>
                </a:solidFill>
              </a:rPr>
              <a:t>ж</a:t>
            </a:r>
            <a:r>
              <a:rPr lang="ru-RU" sz="5400" b="1" cap="none" spc="0" dirty="0" err="1" smtClean="0">
                <a:ln/>
                <a:solidFill>
                  <a:schemeClr val="accent3"/>
                </a:solidFill>
                <a:effectLst/>
              </a:rPr>
              <a:t>ереб</a:t>
            </a:r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..н..к.</a:t>
            </a:r>
          </a:p>
          <a:p>
            <a:pPr algn="ctr"/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goluboy_fon_sayta_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52400" y="0"/>
            <a:ext cx="883920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Спишите предложения. Подчеркните буквы </a:t>
            </a:r>
            <a:r>
              <a:rPr lang="ru-RU" sz="4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  <a:r>
              <a:rPr lang="ru-RU" sz="4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ё 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карандашами разного цвета.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2286000"/>
            <a:ext cx="9144000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 поле растёт берёза. </a:t>
            </a:r>
          </a:p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 неё белый ствол и зелёные листики . Весной у берёзы листочки.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goluboy_fon_sayta_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28600" y="381000"/>
            <a:ext cx="8610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Проверочный диктант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" y="1981200"/>
            <a:ext cx="8381999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Клён.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Рос клён. Клён высок.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 клёна красивый лист.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Сёма 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 Боря сели у клёна.</a:t>
            </a:r>
          </a:p>
          <a:p>
            <a:pPr algn="ctr"/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57315986_1270310790_50497400_1bb3cd7c91ee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7400" y="4572000"/>
            <a:ext cx="29718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193</Words>
  <Application>Microsoft Office PowerPoint</Application>
  <PresentationFormat>Экран (4:3)</PresentationFormat>
  <Paragraphs>33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</dc:creator>
  <cp:lastModifiedBy>2</cp:lastModifiedBy>
  <cp:revision>10</cp:revision>
  <dcterms:created xsi:type="dcterms:W3CDTF">2013-06-15T01:38:39Z</dcterms:created>
  <dcterms:modified xsi:type="dcterms:W3CDTF">2013-06-20T08:35:32Z</dcterms:modified>
</cp:coreProperties>
</file>