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Дифференциация гласных </a:t>
            </a:r>
            <a:r>
              <a:rPr lang="ru-RU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у-ю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59600472_img_35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5601" y="1447800"/>
            <a:ext cx="3943385" cy="467836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2685958-9a1bac688a9a45ff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6019800" y="3429000"/>
            <a:ext cx="2285999" cy="304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" name="Содержимое 12" descr="7e37d91f9b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0750" y="2514600"/>
            <a:ext cx="4762500" cy="3352800"/>
          </a:xfrm>
        </p:spPr>
      </p:pic>
      <p:sp>
        <p:nvSpPr>
          <p:cNvPr id="11" name="Прямоугольник 10"/>
          <p:cNvSpPr/>
          <p:nvPr/>
        </p:nvSpPr>
        <p:spPr>
          <a:xfrm>
            <a:off x="2361555" y="381000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1.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42572" y="1676400"/>
            <a:ext cx="30588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Лук-люк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5" name="Рисунок 14" descr="ugol0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457200"/>
            <a:ext cx="8001000" cy="6400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Содержимое 11" descr="ugol0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6834982" cy="5257800"/>
          </a:xfrm>
        </p:spPr>
      </p:pic>
      <p:sp>
        <p:nvSpPr>
          <p:cNvPr id="9" name="Прямоугольник 8"/>
          <p:cNvSpPr/>
          <p:nvPr/>
        </p:nvSpPr>
        <p:spPr>
          <a:xfrm>
            <a:off x="2361555" y="304800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2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5800" y="1828800"/>
            <a:ext cx="8001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Му</a:t>
            </a: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ну  </a:t>
            </a:r>
            <a:r>
              <a:rPr lang="ru-RU" sz="4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лу</a:t>
            </a: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су  </a:t>
            </a:r>
            <a:r>
              <a:rPr lang="ru-RU" sz="4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ку</a:t>
            </a: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4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ду</a:t>
            </a: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ту  </a:t>
            </a:r>
            <a:r>
              <a:rPr lang="ru-RU" sz="4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ру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6098" y="2967335"/>
            <a:ext cx="827181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МЮ  НЮ ЛЮ СЮ КЮ ДЮ ТЮ РЮ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" name="Рисунок 12" descr="1753691-04127c1a857034d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1" y="3962400"/>
            <a:ext cx="2590799" cy="2514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Содержимое 11" descr="1753664-6230e4c081313c4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4343400"/>
            <a:ext cx="2514600" cy="2514599"/>
          </a:xfrm>
        </p:spPr>
      </p:pic>
      <p:sp>
        <p:nvSpPr>
          <p:cNvPr id="9" name="Прямоугольник 8"/>
          <p:cNvSpPr/>
          <p:nvPr/>
        </p:nvSpPr>
        <p:spPr>
          <a:xfrm>
            <a:off x="2361555" y="381000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3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60560" y="1371600"/>
            <a:ext cx="712804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Уля</a:t>
            </a: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, Юля, лук, сук, пою,</a:t>
            </a:r>
          </a:p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Мою, Люба, рисую, руки,</a:t>
            </a:r>
          </a:p>
          <a:p>
            <a:pPr algn="ctr"/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Тюль, трус, сплю, туфли,</a:t>
            </a:r>
          </a:p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Слюда, тюлень, служба.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3" name="Рисунок 12" descr="ugol0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2133600"/>
            <a:ext cx="6934200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Проверочный диктант.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Мама купила Илюше юлу. К Илюше пришла Люда. Она на полу запустила юлу. Юла вертится и гудит. Забавная игрушка юла.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61555" y="304800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4.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0b0f519a53abe192d7a8076f6ce24e4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0750" y="3886200"/>
            <a:ext cx="47625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-Над чем сегодня работали?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61555" y="304800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Итог урока: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Карлс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438400"/>
            <a:ext cx="8904243" cy="4419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100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Дифференциация гласных у-ю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Дифференциация гласных у-ю</dc:title>
  <dc:creator>2</dc:creator>
  <cp:lastModifiedBy>2</cp:lastModifiedBy>
  <cp:revision>5</cp:revision>
  <dcterms:created xsi:type="dcterms:W3CDTF">2013-06-14T02:37:22Z</dcterms:created>
  <dcterms:modified xsi:type="dcterms:W3CDTF">2013-06-14T03:27:23Z</dcterms:modified>
</cp:coreProperties>
</file>