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9144000" cy="6705600"/>
          </a:xfrm>
        </p:spPr>
      </p:pic>
      <p:sp>
        <p:nvSpPr>
          <p:cNvPr id="6" name="Прямоугольник 5"/>
          <p:cNvSpPr/>
          <p:nvPr/>
        </p:nvSpPr>
        <p:spPr>
          <a:xfrm>
            <a:off x="-30345" y="1828800"/>
            <a:ext cx="92046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Дифференциация гласных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485" y="2967335"/>
            <a:ext cx="1233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А-Я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95401" y="1066800"/>
            <a:ext cx="48973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 О  У  Э  Ы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2514600"/>
            <a:ext cx="4334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 Ё Ю Е 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4419600"/>
            <a:ext cx="2133600" cy="16764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1447798" y="3890664"/>
            <a:ext cx="5029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к-л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ю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3405" y="1143000"/>
            <a:ext cx="80572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Ма-мя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та-тя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ва-вя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ла-ля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са-ся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ка-кя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3733800"/>
            <a:ext cx="25146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4657" y="1066800"/>
            <a:ext cx="733470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ля,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па,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ба,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дя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" y="4724400"/>
            <a:ext cx="1676399" cy="1371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4004" y="609601"/>
            <a:ext cx="835600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Закончите слово, добавив букву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или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запишите эти слова.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112" y="1828801"/>
            <a:ext cx="847379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Букв..,  </a:t>
            </a:r>
            <a:r>
              <a:rPr lang="ru-RU" sz="4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зар</a:t>
            </a:r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..,  лун...,  Миш.., </a:t>
            </a:r>
          </a:p>
          <a:p>
            <a:pPr algn="ctr"/>
            <a:r>
              <a:rPr lang="ru-RU" sz="4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зме</a:t>
            </a:r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.., рыб.., </a:t>
            </a:r>
            <a:r>
              <a:rPr lang="ru-RU" sz="4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нян</a:t>
            </a:r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.., </a:t>
            </a:r>
            <a:r>
              <a:rPr lang="ru-RU" sz="4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земл</a:t>
            </a:r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.., тин..,</a:t>
            </a:r>
          </a:p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Стран..,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знам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.., 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семен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.., </a:t>
            </a:r>
          </a:p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осок.., гор..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 descr="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4953000"/>
            <a:ext cx="19812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5800" y="685800"/>
            <a:ext cx="8077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Сравните пары по смыслу, по звучанию.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Придумайте предложение с каждым из слов.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3465" y="2967335"/>
            <a:ext cx="5957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Мал-мял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 рад-ряд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" y="4343400"/>
            <a:ext cx="2057400" cy="1676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53762" y="609601"/>
            <a:ext cx="42364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Словарный диктант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1960" y="2967335"/>
            <a:ext cx="3000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6" y="2551837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3380" y="1447800"/>
            <a:ext cx="839723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Сам, сядь, рад, ряды, вал,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вялый, врач, время, мясо,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мята, маяк, яркая, рыбная,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вареная, Люба, Валя.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8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4800600"/>
            <a:ext cx="16002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89" y="0"/>
            <a:ext cx="909042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3725" y="685800"/>
            <a:ext cx="40365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Итог урока: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3133" y="2438401"/>
            <a:ext cx="67577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буквы мы учились различать?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2603468-d14e461c6ab469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3276600"/>
            <a:ext cx="35052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145877-639e86f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34200" y="3124200"/>
            <a:ext cx="838199" cy="977106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304800"/>
            <a:ext cx="8305799" cy="92333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Молодец!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2686211-1bb7926e2a9996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4137" y="3657600"/>
            <a:ext cx="3895725" cy="2971800"/>
          </a:xfrm>
          <a:prstGeom prst="rect">
            <a:avLst/>
          </a:prstGeom>
        </p:spPr>
      </p:pic>
      <p:pic>
        <p:nvPicPr>
          <p:cNvPr id="7" name="Рисунок 6" descr="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286000"/>
            <a:ext cx="13716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161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14</cp:revision>
  <dcterms:created xsi:type="dcterms:W3CDTF">2013-06-14T01:02:20Z</dcterms:created>
  <dcterms:modified xsi:type="dcterms:W3CDTF">2013-06-14T04:12:09Z</dcterms:modified>
</cp:coreProperties>
</file>