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72B9D88-5510-4E6A-88FA-EFF81303532C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6177E8-F1D3-4D66-962B-7EAFF3CA0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458200" cy="1470025"/>
          </a:xfrm>
        </p:spPr>
        <p:txBody>
          <a:bodyPr>
            <a:normAutofit/>
          </a:bodyPr>
          <a:lstStyle/>
          <a:p>
            <a:r>
              <a:rPr lang="es-ES" sz="6000" dirty="0" smtClean="0">
                <a:latin typeface="Cooper Std Black" pitchFamily="18" charset="0"/>
              </a:rPr>
              <a:t>Dime algo sobre ti...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latin typeface="Cooper Std Black" pitchFamily="18" charset="0"/>
              </a:rPr>
              <a:t>Soy …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ooper Std Black" pitchFamily="18" charset="0"/>
              </a:rPr>
              <a:t>Soy Pablo.</a:t>
            </a:r>
          </a:p>
          <a:p>
            <a:r>
              <a:rPr lang="en-US" sz="3600" dirty="0" smtClean="0">
                <a:latin typeface="Cooper Std Black" pitchFamily="18" charset="0"/>
              </a:rPr>
              <a:t>Soy </a:t>
            </a:r>
            <a:r>
              <a:rPr lang="en-US" sz="3600" dirty="0" err="1" smtClean="0">
                <a:latin typeface="Cooper Std Black" pitchFamily="18" charset="0"/>
              </a:rPr>
              <a:t>político</a:t>
            </a:r>
            <a:r>
              <a:rPr lang="en-US" sz="3600" dirty="0" smtClean="0">
                <a:latin typeface="Cooper Std Black" pitchFamily="18" charset="0"/>
              </a:rPr>
              <a:t>.</a:t>
            </a:r>
          </a:p>
          <a:p>
            <a:r>
              <a:rPr lang="en-US" sz="3600" dirty="0" smtClean="0">
                <a:latin typeface="Cooper Std Black" pitchFamily="18" charset="0"/>
              </a:rPr>
              <a:t>Soy de </a:t>
            </a:r>
            <a:r>
              <a:rPr lang="en-US" sz="3600" dirty="0" err="1" smtClean="0">
                <a:latin typeface="Cooper Std Black" pitchFamily="18" charset="0"/>
              </a:rPr>
              <a:t>Rusia</a:t>
            </a:r>
            <a:r>
              <a:rPr lang="en-US" sz="3600" dirty="0" smtClean="0">
                <a:latin typeface="Cooper Std Black" pitchFamily="18" charset="0"/>
              </a:rPr>
              <a:t>. </a:t>
            </a:r>
          </a:p>
          <a:p>
            <a:r>
              <a:rPr lang="en-US" sz="3600" dirty="0" smtClean="0">
                <a:latin typeface="Cooper Std Black" pitchFamily="18" charset="0"/>
              </a:rPr>
              <a:t>Soy </a:t>
            </a:r>
            <a:r>
              <a:rPr lang="en-US" sz="3600" dirty="0" err="1" smtClean="0">
                <a:latin typeface="Cooper Std Black" pitchFamily="18" charset="0"/>
              </a:rPr>
              <a:t>ruso</a:t>
            </a:r>
            <a:r>
              <a:rPr lang="en-US" sz="3600" dirty="0" smtClean="0">
                <a:latin typeface="Cooper Std Black" pitchFamily="18" charset="0"/>
              </a:rPr>
              <a:t>.</a:t>
            </a:r>
            <a:endParaRPr lang="ru-RU" sz="3600" dirty="0"/>
          </a:p>
        </p:txBody>
      </p:sp>
      <p:pic>
        <p:nvPicPr>
          <p:cNvPr id="4" name="Рисунок 3" descr="hol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2132856"/>
            <a:ext cx="3295650" cy="3800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>
                <a:latin typeface="Cooper Black" pitchFamily="18" charset="0"/>
              </a:rPr>
              <a:t>Soy + </a:t>
            </a:r>
            <a:r>
              <a:rPr lang="es-ES" sz="3600" dirty="0" smtClean="0">
                <a:latin typeface="Cooper Black" pitchFamily="18" charset="0"/>
              </a:rPr>
              <a:t>nombre.</a:t>
            </a:r>
          </a:p>
          <a:p>
            <a:pPr lvl="1"/>
            <a:r>
              <a:rPr lang="es-ES" sz="3200" dirty="0" smtClean="0">
                <a:latin typeface="Cooper Black" pitchFamily="18" charset="0"/>
              </a:rPr>
              <a:t>Soy Mario.</a:t>
            </a:r>
          </a:p>
          <a:p>
            <a:r>
              <a:rPr lang="es-ES" sz="3600" dirty="0" smtClean="0">
                <a:latin typeface="Cooper Black" pitchFamily="18" charset="0"/>
              </a:rPr>
              <a:t>Soy + nacionalidad.</a:t>
            </a:r>
          </a:p>
          <a:p>
            <a:pPr lvl="1"/>
            <a:r>
              <a:rPr lang="es-ES" sz="3200" dirty="0" smtClean="0">
                <a:latin typeface="Cooper Black" pitchFamily="18" charset="0"/>
              </a:rPr>
              <a:t>Soy español.</a:t>
            </a:r>
          </a:p>
          <a:p>
            <a:r>
              <a:rPr lang="es-ES" sz="3600" dirty="0" smtClean="0">
                <a:latin typeface="Cooper Black" pitchFamily="18" charset="0"/>
              </a:rPr>
              <a:t>Soy + profesión.</a:t>
            </a:r>
          </a:p>
          <a:p>
            <a:pPr lvl="1"/>
            <a:r>
              <a:rPr lang="es-ES" sz="3200" dirty="0" smtClean="0">
                <a:latin typeface="Cooper Black" pitchFamily="18" charset="0"/>
              </a:rPr>
              <a:t>Soy actor.</a:t>
            </a:r>
          </a:p>
          <a:p>
            <a:r>
              <a:rPr lang="es-ES" sz="3600" dirty="0" smtClean="0">
                <a:latin typeface="Cooper Black" pitchFamily="18" charset="0"/>
              </a:rPr>
              <a:t> Soy + de + ciudad.</a:t>
            </a:r>
          </a:p>
          <a:p>
            <a:pPr lvl="1"/>
            <a:r>
              <a:rPr lang="es-ES" sz="3200" dirty="0" smtClean="0">
                <a:latin typeface="Cooper Black" pitchFamily="18" charset="0"/>
              </a:rPr>
              <a:t>Soy de Madrid.</a:t>
            </a:r>
          </a:p>
          <a:p>
            <a:pPr lvl="1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ola_dibujito-95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90554" y="1785926"/>
            <a:ext cx="3163132" cy="2822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Cooper Black" pitchFamily="18" charset="0"/>
              </a:rPr>
              <a:t>Soy + </a:t>
            </a:r>
            <a:r>
              <a:rPr lang="en-US" dirty="0" err="1" smtClean="0">
                <a:latin typeface="Cooper Black" pitchFamily="18" charset="0"/>
              </a:rPr>
              <a:t>nombre</a:t>
            </a:r>
            <a:r>
              <a:rPr lang="en-US" dirty="0" smtClean="0">
                <a:latin typeface="Cooper Black" pitchFamily="18" charset="0"/>
              </a:rPr>
              <a:t>.</a:t>
            </a:r>
            <a:r>
              <a:rPr lang="ru-RU" dirty="0" smtClean="0">
                <a:latin typeface="Cooper Black" pitchFamily="18" charset="0"/>
              </a:rPr>
              <a:t/>
            </a:r>
            <a:br>
              <a:rPr lang="ru-RU" dirty="0" smtClean="0">
                <a:latin typeface="Cooper Black" pitchFamily="18" charset="0"/>
              </a:rPr>
            </a:br>
            <a:r>
              <a:rPr lang="en-US" dirty="0" smtClean="0">
                <a:latin typeface="Cooper Black" pitchFamily="18" charset="0"/>
              </a:rPr>
              <a:t>(Soy Francisco.)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 numCol="2">
            <a:normAutofit fontScale="92500" lnSpcReduction="20000"/>
          </a:bodyPr>
          <a:lstStyle/>
          <a:p>
            <a:pPr algn="ctr"/>
            <a:r>
              <a:rPr lang="en-US" dirty="0" smtClean="0">
                <a:latin typeface="Cooper Black" pitchFamily="18" charset="0"/>
              </a:rPr>
              <a:t>Francisco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Mario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Ramón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Antonio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Pablo</a:t>
            </a:r>
            <a:endParaRPr lang="en-US" dirty="0" smtClean="0">
              <a:latin typeface="Cooper Black" pitchFamily="18" charset="0"/>
            </a:endParaRPr>
          </a:p>
          <a:p>
            <a:pPr algn="ctr"/>
            <a:r>
              <a:rPr lang="en-US" dirty="0" smtClean="0">
                <a:latin typeface="Cooper Black" pitchFamily="18" charset="0"/>
              </a:rPr>
              <a:t>Miguel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Alberto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Gabriel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Salvador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Roberto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Alejandro</a:t>
            </a:r>
          </a:p>
          <a:p>
            <a:pPr algn="ctr"/>
            <a:endParaRPr lang="en-US" dirty="0" smtClean="0">
              <a:latin typeface="Cooper Black" pitchFamily="18" charset="0"/>
            </a:endParaRPr>
          </a:p>
          <a:p>
            <a:pPr algn="ctr"/>
            <a:endParaRPr lang="en-US" dirty="0" smtClean="0">
              <a:latin typeface="Cooper Black" pitchFamily="18" charset="0"/>
            </a:endParaRPr>
          </a:p>
          <a:p>
            <a:pPr algn="ctr"/>
            <a:r>
              <a:rPr lang="en-US" dirty="0" err="1" smtClean="0">
                <a:solidFill>
                  <a:srgbClr val="FF0000"/>
                </a:solidFill>
                <a:latin typeface="Cooper Black" pitchFamily="18" charset="0"/>
              </a:rPr>
              <a:t>Álgela</a:t>
            </a:r>
            <a:endParaRPr lang="en-US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 algn="ctr"/>
            <a:r>
              <a:rPr lang="en-US" dirty="0" err="1" smtClean="0">
                <a:solidFill>
                  <a:srgbClr val="FF0000"/>
                </a:solidFill>
                <a:latin typeface="Cooper Black" pitchFamily="18" charset="0"/>
              </a:rPr>
              <a:t>Álba</a:t>
            </a:r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Dolores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Isabel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Marta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  <a:latin typeface="Cooper Black" pitchFamily="18" charset="0"/>
              </a:rPr>
              <a:t>Paloma</a:t>
            </a:r>
            <a:endParaRPr lang="en-US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Rosa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Emilia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  <a:latin typeface="Cooper Black" pitchFamily="18" charset="0"/>
              </a:rPr>
              <a:t>María</a:t>
            </a:r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Ana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  <a:latin typeface="Cooper Black" pitchFamily="18" charset="0"/>
              </a:rPr>
              <a:t>Penélope</a:t>
            </a:r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  <a:latin typeface="Cooper Black" pitchFamily="18" charset="0"/>
              </a:rPr>
              <a:t>Rocio</a:t>
            </a:r>
            <a:endParaRPr lang="en-US" dirty="0" smtClean="0">
              <a:solidFill>
                <a:srgbClr val="FF0000"/>
              </a:solidFill>
              <a:latin typeface="Cooper Black" pitchFamily="18" charset="0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latin typeface="Cooper Black" pitchFamily="18" charset="0"/>
              </a:rPr>
              <a:t>Soy + </a:t>
            </a:r>
            <a:r>
              <a:rPr lang="es-ES" dirty="0" smtClean="0">
                <a:solidFill>
                  <a:srgbClr val="FF0000"/>
                </a:solidFill>
                <a:latin typeface="Cooper Black" pitchFamily="18" charset="0"/>
              </a:rPr>
              <a:t>de</a:t>
            </a:r>
            <a:r>
              <a:rPr lang="es-ES" dirty="0" smtClean="0">
                <a:latin typeface="Cooper Black" pitchFamily="18" charset="0"/>
              </a:rPr>
              <a:t> + ciudad, país...</a:t>
            </a:r>
            <a:br>
              <a:rPr lang="es-ES" dirty="0" smtClean="0">
                <a:latin typeface="Cooper Black" pitchFamily="18" charset="0"/>
              </a:rPr>
            </a:br>
            <a:r>
              <a:rPr lang="es-ES" dirty="0" smtClean="0">
                <a:latin typeface="Cooper Black" pitchFamily="18" charset="0"/>
              </a:rPr>
              <a:t>(</a:t>
            </a:r>
            <a:r>
              <a:rPr lang="es-ES" dirty="0" smtClean="0">
                <a:latin typeface="Cooper Black" pitchFamily="18" charset="0"/>
              </a:rPr>
              <a:t>Soy </a:t>
            </a:r>
            <a:r>
              <a:rPr lang="es-ES" dirty="0" smtClean="0">
                <a:solidFill>
                  <a:srgbClr val="FF0000"/>
                </a:solidFill>
                <a:latin typeface="Cooper Black" pitchFamily="18" charset="0"/>
              </a:rPr>
              <a:t>de</a:t>
            </a:r>
            <a:r>
              <a:rPr lang="es-ES" dirty="0" smtClean="0">
                <a:latin typeface="Cooper Black" pitchFamily="18" charset="0"/>
              </a:rPr>
              <a:t> Rusia.)</a:t>
            </a:r>
            <a:r>
              <a:rPr lang="es-ES" dirty="0" smtClean="0">
                <a:latin typeface="Cooper Std Black" pitchFamily="18" charset="0"/>
              </a:rPr>
              <a:t/>
            </a:r>
            <a:br>
              <a:rPr lang="es-ES" dirty="0" smtClean="0">
                <a:latin typeface="Cooper Std Black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Cooper Black" pitchFamily="18" charset="0"/>
              </a:rPr>
              <a:t>Moscú</a:t>
            </a:r>
            <a:endParaRPr lang="en-US" dirty="0" smtClean="0"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Madrid</a:t>
            </a:r>
          </a:p>
          <a:p>
            <a:r>
              <a:rPr lang="en-US" dirty="0" err="1" smtClean="0">
                <a:latin typeface="Cooper Black" pitchFamily="18" charset="0"/>
              </a:rPr>
              <a:t>Londres</a:t>
            </a:r>
            <a:endParaRPr lang="en-US" dirty="0" smtClean="0">
              <a:latin typeface="Cooper Black" pitchFamily="18" charset="0"/>
            </a:endParaRPr>
          </a:p>
          <a:p>
            <a:r>
              <a:rPr lang="en-GB" dirty="0" smtClean="0">
                <a:latin typeface="Cooper Black" pitchFamily="18" charset="0"/>
              </a:rPr>
              <a:t>San </a:t>
            </a:r>
            <a:r>
              <a:rPr lang="en-GB" dirty="0" err="1" smtClean="0">
                <a:latin typeface="Cooper Black" pitchFamily="18" charset="0"/>
              </a:rPr>
              <a:t>Petersburgo</a:t>
            </a:r>
            <a:endParaRPr lang="en-GB" dirty="0" smtClean="0">
              <a:latin typeface="Cooper Black" pitchFamily="18" charset="0"/>
            </a:endParaRPr>
          </a:p>
          <a:p>
            <a:r>
              <a:rPr lang="en-GB" dirty="0" smtClean="0">
                <a:latin typeface="Cooper Black" pitchFamily="18" charset="0"/>
              </a:rPr>
              <a:t>Kiev</a:t>
            </a:r>
          </a:p>
          <a:p>
            <a:r>
              <a:rPr lang="en-GB" dirty="0" err="1" smtClean="0">
                <a:latin typeface="Cooper Black" pitchFamily="18" charset="0"/>
              </a:rPr>
              <a:t>Mikhailov</a:t>
            </a:r>
            <a:endParaRPr lang="en-GB" dirty="0" smtClean="0">
              <a:latin typeface="Cooper Black" pitchFamily="18" charset="0"/>
            </a:endParaRPr>
          </a:p>
          <a:p>
            <a:r>
              <a:rPr lang="en-GB" dirty="0" smtClean="0">
                <a:latin typeface="Cooper Black" pitchFamily="18" charset="0"/>
              </a:rPr>
              <a:t>Barcelona</a:t>
            </a:r>
            <a:endParaRPr lang="en-GB" dirty="0" smtClean="0">
              <a:latin typeface="Cooper Black" pitchFamily="18" charset="0"/>
            </a:endParaRPr>
          </a:p>
          <a:p>
            <a:endParaRPr lang="en-GB" dirty="0" smtClean="0">
              <a:latin typeface="Cooper Black" pitchFamily="18" charset="0"/>
            </a:endParaRPr>
          </a:p>
          <a:p>
            <a:pPr algn="r"/>
            <a:r>
              <a:rPr lang="en-GB" dirty="0" err="1" smtClean="0">
                <a:latin typeface="Cooper Black" pitchFamily="18" charset="0"/>
              </a:rPr>
              <a:t>Rusia</a:t>
            </a:r>
            <a:endParaRPr lang="en-GB" dirty="0" smtClean="0">
              <a:latin typeface="Cooper Black" pitchFamily="18" charset="0"/>
            </a:endParaRPr>
          </a:p>
          <a:p>
            <a:pPr algn="r"/>
            <a:r>
              <a:rPr lang="en-GB" dirty="0" err="1" smtClean="0">
                <a:latin typeface="Cooper Black" pitchFamily="18" charset="0"/>
              </a:rPr>
              <a:t>Ucrania</a:t>
            </a:r>
            <a:endParaRPr lang="en-GB" dirty="0" smtClean="0">
              <a:latin typeface="Cooper Black" pitchFamily="18" charset="0"/>
            </a:endParaRPr>
          </a:p>
          <a:p>
            <a:pPr algn="r"/>
            <a:r>
              <a:rPr lang="en-GB" dirty="0" err="1" smtClean="0">
                <a:latin typeface="Cooper Black" pitchFamily="18" charset="0"/>
              </a:rPr>
              <a:t>Espa</a:t>
            </a:r>
            <a:r>
              <a:rPr lang="es-ES" dirty="0" smtClean="0">
                <a:latin typeface="Cooper Black" pitchFamily="18" charset="0"/>
              </a:rPr>
              <a:t>ña</a:t>
            </a:r>
          </a:p>
          <a:p>
            <a:pPr algn="r"/>
            <a:r>
              <a:rPr lang="es-ES" dirty="0" smtClean="0">
                <a:latin typeface="Cooper Black" pitchFamily="18" charset="0"/>
              </a:rPr>
              <a:t>Inglaterra</a:t>
            </a:r>
          </a:p>
          <a:p>
            <a:pPr algn="r"/>
            <a:r>
              <a:rPr lang="es-ES" dirty="0" smtClean="0">
                <a:latin typeface="Cooper Black" pitchFamily="18" charset="0"/>
              </a:rPr>
              <a:t>Uzbekistán</a:t>
            </a:r>
            <a:endParaRPr lang="en-GB" dirty="0" smtClean="0">
              <a:latin typeface="Cooper Black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1275119153_image_big_48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789040"/>
            <a:ext cx="2664296" cy="26586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903f5cb434ed5ae9de22df5e7d927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1142984"/>
            <a:ext cx="2736304" cy="28064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- </a:t>
            </a:r>
            <a:r>
              <a:rPr lang="es-ES" dirty="0" smtClean="0">
                <a:latin typeface="Cooper Black" pitchFamily="18" charset="0"/>
              </a:rPr>
              <a:t>¿Cómo te llamas?</a:t>
            </a:r>
          </a:p>
          <a:p>
            <a:r>
              <a:rPr lang="es-ES" dirty="0" smtClean="0">
                <a:latin typeface="Cooper Black" pitchFamily="18" charset="0"/>
              </a:rPr>
              <a:t>Soy </a:t>
            </a:r>
            <a:r>
              <a:rPr lang="es-ES" dirty="0" smtClean="0">
                <a:solidFill>
                  <a:srgbClr val="FF0000"/>
                </a:solidFill>
                <a:latin typeface="Cooper Black" pitchFamily="18" charset="0"/>
              </a:rPr>
              <a:t>Mario.</a:t>
            </a:r>
          </a:p>
          <a:p>
            <a:pPr algn="r"/>
            <a:r>
              <a:rPr lang="en-US" dirty="0" smtClean="0">
                <a:latin typeface="Cooper Black" pitchFamily="18" charset="0"/>
              </a:rPr>
              <a:t>- </a:t>
            </a:r>
            <a:r>
              <a:rPr lang="es-ES" dirty="0" smtClean="0">
                <a:latin typeface="Cooper Black" pitchFamily="18" charset="0"/>
              </a:rPr>
              <a:t>¿</a:t>
            </a:r>
            <a:r>
              <a:rPr lang="en-US" dirty="0" smtClean="0">
                <a:latin typeface="Cooper Black" pitchFamily="18" charset="0"/>
              </a:rPr>
              <a:t>De </a:t>
            </a:r>
            <a:r>
              <a:rPr lang="en-US" dirty="0" err="1" smtClean="0">
                <a:latin typeface="Cooper Black" pitchFamily="18" charset="0"/>
              </a:rPr>
              <a:t>dónde</a:t>
            </a:r>
            <a:r>
              <a:rPr lang="en-US" dirty="0" smtClean="0">
                <a:latin typeface="Cooper Black" pitchFamily="18" charset="0"/>
              </a:rPr>
              <a:t> </a:t>
            </a:r>
            <a:r>
              <a:rPr lang="en-US" dirty="0" err="1" smtClean="0">
                <a:latin typeface="Cooper Black" pitchFamily="18" charset="0"/>
              </a:rPr>
              <a:t>eres</a:t>
            </a:r>
            <a:r>
              <a:rPr lang="en-US" dirty="0" smtClean="0">
                <a:latin typeface="Cooper Black" pitchFamily="18" charset="0"/>
              </a:rPr>
              <a:t>? </a:t>
            </a:r>
          </a:p>
          <a:p>
            <a:pPr algn="r"/>
            <a:r>
              <a:rPr lang="en-US" dirty="0" smtClean="0">
                <a:latin typeface="Cooper Black" pitchFamily="18" charset="0"/>
              </a:rPr>
              <a:t>- Soy de </a:t>
            </a:r>
            <a:r>
              <a:rPr lang="en-US" dirty="0" err="1" smtClean="0">
                <a:solidFill>
                  <a:srgbClr val="FF0000"/>
                </a:solidFill>
                <a:latin typeface="Cooper Black" pitchFamily="18" charset="0"/>
              </a:rPr>
              <a:t>Rusia</a:t>
            </a:r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.</a:t>
            </a:r>
          </a:p>
          <a:p>
            <a:endParaRPr lang="en-US" dirty="0" smtClean="0">
              <a:latin typeface="Cooper Std Black" pitchFamily="18" charset="0"/>
            </a:endParaRPr>
          </a:p>
          <a:p>
            <a:endParaRPr lang="es-ES" dirty="0" smtClean="0"/>
          </a:p>
          <a:p>
            <a:endParaRPr lang="ru-RU" dirty="0"/>
          </a:p>
        </p:txBody>
      </p:sp>
      <p:pic>
        <p:nvPicPr>
          <p:cNvPr id="4" name="Рисунок 3" descr="hol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476672"/>
            <a:ext cx="2160240" cy="2658672"/>
          </a:xfrm>
          <a:prstGeom prst="rect">
            <a:avLst/>
          </a:prstGeom>
        </p:spPr>
      </p:pic>
      <p:pic>
        <p:nvPicPr>
          <p:cNvPr id="5" name="Рисунок 4" descr="hola_dibujito-95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573016"/>
            <a:ext cx="2751723" cy="24549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4584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latin typeface="Cooper Black" pitchFamily="18" charset="0"/>
              </a:rPr>
              <a:t>Soy + nacionalidad</a:t>
            </a:r>
            <a:r>
              <a:rPr lang="es-ES" dirty="0" smtClean="0">
                <a:latin typeface="Cooper Black" pitchFamily="18" charset="0"/>
              </a:rPr>
              <a:t>.</a:t>
            </a:r>
            <a:br>
              <a:rPr lang="es-ES" dirty="0" smtClean="0">
                <a:latin typeface="Cooper Black" pitchFamily="18" charset="0"/>
              </a:rPr>
            </a:br>
            <a:r>
              <a:rPr lang="es-ES" dirty="0" smtClean="0">
                <a:latin typeface="Cooper Black" pitchFamily="18" charset="0"/>
              </a:rPr>
              <a:t>(</a:t>
            </a:r>
            <a:r>
              <a:rPr lang="es-ES" dirty="0" smtClean="0">
                <a:latin typeface="Cooper Black" pitchFamily="18" charset="0"/>
              </a:rPr>
              <a:t>Soy ruso.)</a:t>
            </a:r>
            <a:r>
              <a:rPr lang="es-ES" dirty="0" smtClean="0">
                <a:latin typeface="Cooper Black" pitchFamily="18" charset="0"/>
              </a:rPr>
              <a:t/>
            </a:r>
            <a:br>
              <a:rPr lang="es-ES" dirty="0" smtClean="0">
                <a:latin typeface="Cooper Black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49424"/>
            <a:ext cx="8435280" cy="4325112"/>
          </a:xfrm>
        </p:spPr>
        <p:txBody>
          <a:bodyPr/>
          <a:lstStyle/>
          <a:p>
            <a:r>
              <a:rPr lang="en-US" dirty="0" err="1" smtClean="0">
                <a:latin typeface="Cooper Black" pitchFamily="18" charset="0"/>
              </a:rPr>
              <a:t>Ruso</a:t>
            </a:r>
            <a:r>
              <a:rPr lang="en-US" dirty="0" err="1" smtClean="0">
                <a:latin typeface="Cooper Black" pitchFamily="18" charset="0"/>
              </a:rPr>
              <a:t>-</a:t>
            </a:r>
            <a:r>
              <a:rPr lang="en-US" dirty="0" err="1" smtClean="0">
                <a:latin typeface="Cooper Black" pitchFamily="18" charset="0"/>
              </a:rPr>
              <a:t>rus</a:t>
            </a:r>
            <a:r>
              <a:rPr lang="en-US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US" dirty="0" smtClean="0">
              <a:solidFill>
                <a:srgbClr val="FF0000"/>
              </a:solidFill>
              <a:latin typeface="Cooper Black" pitchFamily="18" charset="0"/>
            </a:endParaRPr>
          </a:p>
          <a:p>
            <a:r>
              <a:rPr lang="en-US" dirty="0" err="1" smtClean="0">
                <a:latin typeface="Cooper Black" pitchFamily="18" charset="0"/>
              </a:rPr>
              <a:t>Espa</a:t>
            </a:r>
            <a:r>
              <a:rPr lang="es-ES" dirty="0" smtClean="0">
                <a:latin typeface="Cooper Black" pitchFamily="18" charset="0"/>
              </a:rPr>
              <a:t>ñol-español</a:t>
            </a:r>
            <a:r>
              <a:rPr lang="es-ES" dirty="0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s-ES" dirty="0" smtClean="0">
              <a:solidFill>
                <a:srgbClr val="FF0000"/>
              </a:solidFill>
              <a:latin typeface="Cooper Black" pitchFamily="18" charset="0"/>
            </a:endParaRPr>
          </a:p>
          <a:p>
            <a:r>
              <a:rPr lang="en-GB" dirty="0" err="1" smtClean="0">
                <a:latin typeface="Cooper Black" pitchFamily="18" charset="0"/>
              </a:rPr>
              <a:t>Ucraniano-ucranian</a:t>
            </a:r>
            <a:r>
              <a:rPr lang="en-GB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GB" dirty="0" smtClean="0">
              <a:solidFill>
                <a:srgbClr val="FF0000"/>
              </a:solidFill>
              <a:latin typeface="Cooper Black" pitchFamily="18" charset="0"/>
            </a:endParaRPr>
          </a:p>
          <a:p>
            <a:r>
              <a:rPr lang="en-GB" dirty="0" err="1" smtClean="0">
                <a:latin typeface="Cooper Black" pitchFamily="18" charset="0"/>
              </a:rPr>
              <a:t>Bielorruso-bielorrus</a:t>
            </a:r>
            <a:r>
              <a:rPr lang="en-GB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GB" dirty="0" smtClean="0">
              <a:solidFill>
                <a:srgbClr val="FF0000"/>
              </a:solidFill>
              <a:latin typeface="Cooper Black" pitchFamily="18" charset="0"/>
            </a:endParaRPr>
          </a:p>
          <a:p>
            <a:r>
              <a:rPr lang="en-US" dirty="0" err="1" smtClean="0">
                <a:latin typeface="Cooper Black" pitchFamily="18" charset="0"/>
              </a:rPr>
              <a:t>Italiano</a:t>
            </a:r>
            <a:r>
              <a:rPr lang="en-US" dirty="0" err="1" smtClean="0">
                <a:latin typeface="Cooper Black" pitchFamily="18" charset="0"/>
              </a:rPr>
              <a:t>-</a:t>
            </a:r>
            <a:r>
              <a:rPr lang="en-US" dirty="0" err="1" smtClean="0">
                <a:latin typeface="Cooper Black" pitchFamily="18" charset="0"/>
              </a:rPr>
              <a:t>italian</a:t>
            </a:r>
            <a:r>
              <a:rPr lang="en-US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US" dirty="0" smtClean="0">
              <a:solidFill>
                <a:srgbClr val="FF0000"/>
              </a:solidFill>
              <a:latin typeface="Cooper Black" pitchFamily="18" charset="0"/>
            </a:endParaRPr>
          </a:p>
          <a:p>
            <a:r>
              <a:rPr lang="en-US" dirty="0" err="1" smtClean="0">
                <a:latin typeface="Cooper Black" pitchFamily="18" charset="0"/>
              </a:rPr>
              <a:t>Inglés</a:t>
            </a:r>
            <a:r>
              <a:rPr lang="en-US" dirty="0" err="1" smtClean="0">
                <a:latin typeface="Cooper Black" pitchFamily="18" charset="0"/>
              </a:rPr>
              <a:t>-</a:t>
            </a:r>
            <a:r>
              <a:rPr lang="en-US" dirty="0" err="1" smtClean="0">
                <a:latin typeface="Cooper Black" pitchFamily="18" charset="0"/>
              </a:rPr>
              <a:t>ingles</a:t>
            </a:r>
            <a:r>
              <a:rPr lang="en-US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US" dirty="0" smtClean="0">
              <a:solidFill>
                <a:srgbClr val="FF0000"/>
              </a:solidFill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Frances</a:t>
            </a:r>
            <a:r>
              <a:rPr lang="en-US" dirty="0" smtClean="0">
                <a:latin typeface="Cooper Black" pitchFamily="18" charset="0"/>
              </a:rPr>
              <a:t>-</a:t>
            </a:r>
            <a:r>
              <a:rPr lang="en-US" dirty="0" err="1" smtClean="0">
                <a:latin typeface="Cooper Black" pitchFamily="18" charset="0"/>
              </a:rPr>
              <a:t>frances</a:t>
            </a:r>
            <a:r>
              <a:rPr lang="en-US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US" dirty="0" smtClean="0">
              <a:solidFill>
                <a:srgbClr val="FF0000"/>
              </a:solidFill>
              <a:latin typeface="Cooper Black" pitchFamily="18" charset="0"/>
            </a:endParaRPr>
          </a:p>
          <a:p>
            <a:r>
              <a:rPr lang="en-GB" dirty="0" err="1" smtClean="0">
                <a:latin typeface="Cooper Black" pitchFamily="18" charset="0"/>
              </a:rPr>
              <a:t>Uzbeko-uzbek</a:t>
            </a:r>
            <a:r>
              <a:rPr lang="en-GB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0903f5cb434ed5ae9de22df5e7d927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571612"/>
            <a:ext cx="3714750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Cooper Black" pitchFamily="18" charset="0"/>
              </a:rPr>
              <a:t>Soy + </a:t>
            </a:r>
            <a:r>
              <a:rPr lang="es-ES" dirty="0" smtClean="0">
                <a:solidFill>
                  <a:srgbClr val="FF0000"/>
                </a:solidFill>
                <a:latin typeface="Cooper Black" pitchFamily="18" charset="0"/>
              </a:rPr>
              <a:t>de</a:t>
            </a:r>
            <a:r>
              <a:rPr lang="es-ES" dirty="0" smtClean="0">
                <a:solidFill>
                  <a:schemeClr val="tx1"/>
                </a:solidFill>
                <a:latin typeface="Cooper Black" pitchFamily="18" charset="0"/>
              </a:rPr>
              <a:t> + ciudad, país...</a:t>
            </a:r>
            <a:br>
              <a:rPr lang="es-ES" dirty="0" smtClean="0">
                <a:solidFill>
                  <a:schemeClr val="tx1"/>
                </a:solidFill>
                <a:latin typeface="Cooper Black" pitchFamily="18" charset="0"/>
              </a:rPr>
            </a:br>
            <a:r>
              <a:rPr lang="es-ES" dirty="0" smtClean="0">
                <a:solidFill>
                  <a:schemeClr val="tx1"/>
                </a:solidFill>
                <a:latin typeface="Cooper Black" pitchFamily="18" charset="0"/>
              </a:rPr>
              <a:t>(Soy </a:t>
            </a:r>
            <a:r>
              <a:rPr lang="es-ES" dirty="0" smtClean="0">
                <a:solidFill>
                  <a:srgbClr val="FF0000"/>
                </a:solidFill>
                <a:latin typeface="Cooper Black" pitchFamily="18" charset="0"/>
              </a:rPr>
              <a:t>de</a:t>
            </a:r>
            <a:r>
              <a:rPr lang="es-ES" dirty="0" smtClean="0">
                <a:solidFill>
                  <a:schemeClr val="tx1"/>
                </a:solidFill>
                <a:latin typeface="Cooper Black" pitchFamily="18" charset="0"/>
              </a:rPr>
              <a:t> Rusia.)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4325112"/>
          </a:xfrm>
        </p:spPr>
        <p:txBody>
          <a:bodyPr>
            <a:normAutofit/>
          </a:bodyPr>
          <a:lstStyle/>
          <a:p>
            <a:pPr algn="r"/>
            <a:r>
              <a:rPr lang="es-ES" sz="4400" dirty="0" smtClean="0">
                <a:latin typeface="Cooper Black" pitchFamily="18" charset="0"/>
              </a:rPr>
              <a:t>Soy + nacionalidad</a:t>
            </a:r>
            <a:r>
              <a:rPr lang="es-ES" sz="4400" dirty="0" smtClean="0">
                <a:latin typeface="Cooper Std Black" pitchFamily="18" charset="0"/>
              </a:rPr>
              <a:t>.</a:t>
            </a:r>
            <a:br>
              <a:rPr lang="es-ES" sz="4400" dirty="0" smtClean="0">
                <a:latin typeface="Cooper Std Black" pitchFamily="18" charset="0"/>
              </a:rPr>
            </a:br>
            <a:r>
              <a:rPr lang="es-ES" sz="4400" dirty="0" smtClean="0">
                <a:latin typeface="Cooper Black" pitchFamily="18" charset="0"/>
              </a:rPr>
              <a:t>(Soy ruso)</a:t>
            </a:r>
            <a:r>
              <a:rPr lang="es-ES" sz="4400" dirty="0" smtClean="0">
                <a:latin typeface="Cooper Std Black" pitchFamily="18" charset="0"/>
              </a:rPr>
              <a:t>.</a:t>
            </a:r>
            <a:endParaRPr lang="ru-RU" sz="4400" dirty="0"/>
          </a:p>
        </p:txBody>
      </p:sp>
      <p:pic>
        <p:nvPicPr>
          <p:cNvPr id="4" name="Рисунок 3" descr="0903f5cb434ed5ae9de22df5e7d927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156044"/>
            <a:ext cx="3214710" cy="32971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39933845_sold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4608512" cy="43204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latin typeface="Cooper Black" pitchFamily="18" charset="0"/>
              </a:rPr>
              <a:t>Soy + profesión</a:t>
            </a:r>
            <a:r>
              <a:rPr lang="es-ES" dirty="0" smtClean="0">
                <a:latin typeface="Cooper Black" pitchFamily="18" charset="0"/>
              </a:rPr>
              <a:t>.</a:t>
            </a:r>
            <a:br>
              <a:rPr lang="es-ES" dirty="0" smtClean="0">
                <a:latin typeface="Cooper Black" pitchFamily="18" charset="0"/>
              </a:rPr>
            </a:br>
            <a:r>
              <a:rPr lang="es-ES" dirty="0" smtClean="0">
                <a:latin typeface="Cooper Black" pitchFamily="18" charset="0"/>
              </a:rPr>
              <a:t>(</a:t>
            </a:r>
            <a:r>
              <a:rPr lang="es-ES" dirty="0" smtClean="0">
                <a:latin typeface="Cooper Black" pitchFamily="18" charset="0"/>
              </a:rPr>
              <a:t>Soy pintor.)</a:t>
            </a:r>
            <a:r>
              <a:rPr lang="es-ES" dirty="0" smtClean="0">
                <a:latin typeface="Cooper Std Black" pitchFamily="18" charset="0"/>
              </a:rPr>
              <a:t/>
            </a:r>
            <a:br>
              <a:rPr lang="es-ES" dirty="0" smtClean="0">
                <a:latin typeface="Cooper Std Black" pitchFamily="18" charset="0"/>
              </a:rPr>
            </a:br>
            <a:endParaRPr lang="es-ES" dirty="0" smtClean="0">
              <a:latin typeface="Cooper Std Blac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/>
          <a:lstStyle/>
          <a:p>
            <a:pPr algn="r"/>
            <a:r>
              <a:rPr lang="en-US" dirty="0" err="1" smtClean="0">
                <a:latin typeface="Cooper Black" pitchFamily="18" charset="0"/>
              </a:rPr>
              <a:t>Pintor</a:t>
            </a:r>
            <a:r>
              <a:rPr lang="en-US" dirty="0" err="1" smtClean="0">
                <a:latin typeface="Cooper Black" pitchFamily="18" charset="0"/>
              </a:rPr>
              <a:t>-</a:t>
            </a:r>
            <a:r>
              <a:rPr lang="en-US" dirty="0" err="1" smtClean="0">
                <a:latin typeface="Cooper Black" pitchFamily="18" charset="0"/>
              </a:rPr>
              <a:t>pintor</a:t>
            </a:r>
            <a:r>
              <a:rPr lang="en-US" b="1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 algn="r"/>
            <a:r>
              <a:rPr lang="en-US" dirty="0" err="1" smtClean="0">
                <a:latin typeface="Cooper Black" pitchFamily="18" charset="0"/>
              </a:rPr>
              <a:t>Escritor</a:t>
            </a:r>
            <a:r>
              <a:rPr lang="en-US" dirty="0" err="1" smtClean="0">
                <a:latin typeface="Cooper Black" pitchFamily="18" charset="0"/>
              </a:rPr>
              <a:t>-</a:t>
            </a:r>
            <a:r>
              <a:rPr lang="en-US" dirty="0" err="1" smtClean="0">
                <a:latin typeface="Cooper Black" pitchFamily="18" charset="0"/>
              </a:rPr>
              <a:t>escritor</a:t>
            </a:r>
            <a:r>
              <a:rPr lang="en-US" b="1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 algn="r"/>
            <a:r>
              <a:rPr lang="en-US" dirty="0" err="1" smtClean="0">
                <a:latin typeface="Cooper Black" pitchFamily="18" charset="0"/>
              </a:rPr>
              <a:t>Fotógrafo</a:t>
            </a:r>
            <a:r>
              <a:rPr lang="en-US" dirty="0" err="1" smtClean="0">
                <a:latin typeface="Cooper Black" pitchFamily="18" charset="0"/>
              </a:rPr>
              <a:t>-</a:t>
            </a:r>
            <a:r>
              <a:rPr lang="en-US" dirty="0" err="1" smtClean="0">
                <a:latin typeface="Cooper Black" pitchFamily="18" charset="0"/>
              </a:rPr>
              <a:t>fotograf</a:t>
            </a:r>
            <a:r>
              <a:rPr lang="en-US" b="1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 algn="r"/>
            <a:r>
              <a:rPr lang="en-US" dirty="0" smtClean="0">
                <a:latin typeface="Cooper Black" pitchFamily="18" charset="0"/>
              </a:rPr>
              <a:t>Doctor-</a:t>
            </a:r>
            <a:r>
              <a:rPr lang="en-US" dirty="0" err="1" smtClean="0">
                <a:latin typeface="Cooper Black" pitchFamily="18" charset="0"/>
              </a:rPr>
              <a:t>doctor</a:t>
            </a:r>
            <a:r>
              <a:rPr lang="en-US" b="1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 algn="r"/>
            <a:r>
              <a:rPr lang="en-US" dirty="0" err="1" smtClean="0">
                <a:latin typeface="Cooper Black" pitchFamily="18" charset="0"/>
              </a:rPr>
              <a:t>Profesor</a:t>
            </a:r>
            <a:r>
              <a:rPr lang="en-US" dirty="0" err="1" smtClean="0">
                <a:latin typeface="Cooper Black" pitchFamily="18" charset="0"/>
              </a:rPr>
              <a:t>-</a:t>
            </a:r>
            <a:r>
              <a:rPr lang="en-US" dirty="0" err="1" smtClean="0">
                <a:latin typeface="Cooper Black" pitchFamily="18" charset="0"/>
              </a:rPr>
              <a:t>profesor</a:t>
            </a:r>
            <a:r>
              <a:rPr lang="en-US" b="1" dirty="0" err="1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 algn="r"/>
            <a:r>
              <a:rPr lang="en-US" dirty="0" err="1" smtClean="0">
                <a:latin typeface="Cooper Black" pitchFamily="18" charset="0"/>
              </a:rPr>
              <a:t>Alumno</a:t>
            </a:r>
            <a:r>
              <a:rPr lang="en-US" dirty="0" smtClean="0">
                <a:latin typeface="Cooper Black" pitchFamily="18" charset="0"/>
              </a:rPr>
              <a:t>-</a:t>
            </a:r>
            <a:r>
              <a:rPr lang="en-US" dirty="0" smtClean="0">
                <a:latin typeface="Cooper Black" pitchFamily="18" charset="0"/>
              </a:rPr>
              <a:t>alumn</a:t>
            </a:r>
            <a:r>
              <a:rPr lang="en-US" b="1" dirty="0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 algn="r"/>
            <a:r>
              <a:rPr lang="en-US" dirty="0" smtClean="0">
                <a:latin typeface="Cooper Black" pitchFamily="18" charset="0"/>
              </a:rPr>
              <a:t>Actor-</a:t>
            </a:r>
            <a:r>
              <a:rPr lang="en-US" dirty="0" err="1" smtClean="0">
                <a:latin typeface="Cooper Black" pitchFamily="18" charset="0"/>
              </a:rPr>
              <a:t>actriz</a:t>
            </a:r>
            <a:endParaRPr lang="en-US" dirty="0" smtClean="0">
              <a:latin typeface="Cooper Black" pitchFamily="18" charset="0"/>
            </a:endParaRPr>
          </a:p>
          <a:p>
            <a:pPr algn="r"/>
            <a:r>
              <a:rPr lang="en-US" dirty="0" err="1" smtClean="0">
                <a:latin typeface="Cooper Black" pitchFamily="18" charset="0"/>
              </a:rPr>
              <a:t>Músico</a:t>
            </a:r>
            <a:endParaRPr lang="en-US" dirty="0" smtClean="0">
              <a:latin typeface="Cooper Black" pitchFamily="18" charset="0"/>
            </a:endParaRPr>
          </a:p>
          <a:p>
            <a:pPr algn="r"/>
            <a:r>
              <a:rPr lang="en-US" dirty="0" err="1" smtClean="0">
                <a:latin typeface="Cooper Black" pitchFamily="18" charset="0"/>
              </a:rPr>
              <a:t>Fitbolista</a:t>
            </a:r>
            <a:endParaRPr lang="en-US" dirty="0" smtClean="0">
              <a:latin typeface="Cooper Black" pitchFamily="18" charset="0"/>
            </a:endParaRPr>
          </a:p>
          <a:p>
            <a:pPr algn="r"/>
            <a:r>
              <a:rPr lang="en-US" dirty="0" err="1" smtClean="0">
                <a:latin typeface="Cooper Black" pitchFamily="18" charset="0"/>
              </a:rPr>
              <a:t>Político</a:t>
            </a:r>
            <a:endParaRPr lang="en-US" dirty="0" smtClean="0">
              <a:latin typeface="Cooper Black" pitchFamily="18" charset="0"/>
            </a:endParaRPr>
          </a:p>
          <a:p>
            <a:pPr algn="r"/>
            <a:r>
              <a:rPr lang="en-US" dirty="0" err="1" smtClean="0">
                <a:latin typeface="Cooper Black" pitchFamily="18" charset="0"/>
              </a:rPr>
              <a:t>Cantante</a:t>
            </a:r>
            <a:endParaRPr lang="en-US" dirty="0" smtClean="0">
              <a:latin typeface="Cooper Black" pitchFamily="18" charset="0"/>
            </a:endParaRP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171</TotalTime>
  <Words>161</Words>
  <Application>Microsoft Office PowerPoint</Application>
  <PresentationFormat>Экран (4:3)</PresentationFormat>
  <Paragraphs>82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Dime algo sobre ti...</vt:lpstr>
      <vt:lpstr>Soy … </vt:lpstr>
      <vt:lpstr>Слайд 3</vt:lpstr>
      <vt:lpstr>Soy + nombre. (Soy Francisco.)</vt:lpstr>
      <vt:lpstr>Soy + de + ciudad, país... (Soy de Rusia.) </vt:lpstr>
      <vt:lpstr>Слайд 6</vt:lpstr>
      <vt:lpstr>Soy + nacionalidad. (Soy ruso.) </vt:lpstr>
      <vt:lpstr>Soy + de + ciudad, país... (Soy de Rusia.)</vt:lpstr>
      <vt:lpstr>Soy + profesión. (Soy pintor.)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Dime algo sobre ti...</dc:title>
  <dc:creator>User</dc:creator>
  <cp:lastModifiedBy>Захарова Ольга</cp:lastModifiedBy>
  <cp:revision>21</cp:revision>
  <dcterms:created xsi:type="dcterms:W3CDTF">2013-09-27T19:30:08Z</dcterms:created>
  <dcterms:modified xsi:type="dcterms:W3CDTF">2013-09-28T10:27:04Z</dcterms:modified>
</cp:coreProperties>
</file>