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9EE970-01BF-407D-A344-3F54385721F4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66416B-AE29-4179-8FBB-D7CC08EDAA5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0" i="1" dirty="0" smtClean="0">
                <a:solidFill>
                  <a:srgbClr val="C00000"/>
                </a:solidFill>
              </a:rPr>
              <a:t>Тест по окружающему миру для дистанционного обучения по теме «Равнины и горы России»</a:t>
            </a:r>
            <a:br>
              <a:rPr lang="ru-RU" sz="2800" b="0" i="1" dirty="0" smtClean="0">
                <a:solidFill>
                  <a:srgbClr val="C00000"/>
                </a:solidFill>
              </a:rPr>
            </a:br>
            <a:r>
              <a:rPr lang="ru-RU" sz="2800" b="0" i="1" dirty="0" smtClean="0">
                <a:solidFill>
                  <a:srgbClr val="C00000"/>
                </a:solidFill>
              </a:rPr>
              <a:t>Учитель: </a:t>
            </a:r>
            <a:r>
              <a:rPr lang="ru-RU" sz="2800" b="0" i="1" dirty="0" err="1" smtClean="0">
                <a:solidFill>
                  <a:srgbClr val="C00000"/>
                </a:solidFill>
              </a:rPr>
              <a:t>Макшакова</a:t>
            </a:r>
            <a:r>
              <a:rPr lang="ru-RU" sz="2800" b="0" i="1" dirty="0" smtClean="0">
                <a:solidFill>
                  <a:srgbClr val="C00000"/>
                </a:solidFill>
              </a:rPr>
              <a:t> т. В. </a:t>
            </a:r>
            <a:br>
              <a:rPr lang="ru-RU" sz="2800" b="0" i="1" dirty="0" smtClean="0">
                <a:solidFill>
                  <a:srgbClr val="C00000"/>
                </a:solidFill>
              </a:rPr>
            </a:br>
            <a:r>
              <a:rPr lang="ru-RU" sz="2800" b="0" i="1" dirty="0" smtClean="0">
                <a:solidFill>
                  <a:srgbClr val="C00000"/>
                </a:solidFill>
              </a:rPr>
              <a:t>4 класс</a:t>
            </a:r>
            <a:br>
              <a:rPr lang="ru-RU" sz="2800" b="0" i="1" dirty="0" smtClean="0">
                <a:solidFill>
                  <a:srgbClr val="C00000"/>
                </a:solidFill>
              </a:rPr>
            </a:br>
            <a:r>
              <a:rPr lang="ru-RU" sz="2800" b="0" i="1" dirty="0" smtClean="0">
                <a:solidFill>
                  <a:srgbClr val="C00000"/>
                </a:solidFill>
              </a:rPr>
              <a:t>2013-2014 учебный год</a:t>
            </a:r>
            <a:endParaRPr lang="ru-RU" sz="2800" b="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980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Тест по теме «Равнины и горы»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1. Наш город расположен на…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А) Средне-Сибирском плоскогорье;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Б) Восточно-Европейской равнине;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В) Западно-Сибирской равнине.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2</a:t>
            </a:r>
            <a:r>
              <a:rPr lang="ru-RU" dirty="0">
                <a:solidFill>
                  <a:srgbClr val="002060"/>
                </a:solidFill>
              </a:rPr>
              <a:t>. Каменным поясом земли </a:t>
            </a:r>
            <a:r>
              <a:rPr lang="ru-RU" dirty="0" smtClean="0">
                <a:solidFill>
                  <a:srgbClr val="002060"/>
                </a:solidFill>
              </a:rPr>
              <a:t>называли…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А) вулканы Камчатки;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Б) Кавказские горы;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В) Уральские горы.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200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3. Самые высокие горы России-это…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А) Саяны;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Б)  Алтай;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В) Кавказские горы.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4. Восточно-Европейская равнина это-…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А) холмистая равнина;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Б) плоская равнина.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082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5. В список Всемирного наследия включены…</a:t>
            </a:r>
          </a:p>
          <a:p>
            <a:r>
              <a:rPr lang="ru-RU" dirty="0" smtClean="0"/>
              <a:t>А) вулканы Камчатки;</a:t>
            </a:r>
          </a:p>
          <a:p>
            <a:r>
              <a:rPr lang="ru-RU" dirty="0" smtClean="0"/>
              <a:t>Б) Саяны;</a:t>
            </a:r>
          </a:p>
          <a:p>
            <a:r>
              <a:rPr lang="ru-RU" dirty="0" smtClean="0"/>
              <a:t>В) Алтай.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Ильменский</a:t>
            </a:r>
            <a:r>
              <a:rPr lang="ru-RU" dirty="0" smtClean="0"/>
              <a:t> заповедник расположен…</a:t>
            </a:r>
          </a:p>
          <a:p>
            <a:r>
              <a:rPr lang="ru-RU" dirty="0" smtClean="0"/>
              <a:t>А) на Кавказе;</a:t>
            </a:r>
          </a:p>
          <a:p>
            <a:r>
              <a:rPr lang="ru-RU" dirty="0" smtClean="0"/>
              <a:t>Б) в Саянах;</a:t>
            </a:r>
          </a:p>
          <a:p>
            <a:r>
              <a:rPr lang="ru-RU" dirty="0" smtClean="0"/>
              <a:t>В) на Урале.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97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Уральские горы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107" y="2636912"/>
            <a:ext cx="19907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06" y="4635479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533" y="4509120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05664" y="3200400"/>
            <a:ext cx="31518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005" y="1484784"/>
            <a:ext cx="2681411" cy="2589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83310"/>
            <a:ext cx="1905000" cy="209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991" y="4563290"/>
            <a:ext cx="22574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80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Желаю удачи!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1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151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Тест по окружающему миру для дистанционного обучения по теме «Равнины и горы России» Учитель: Макшакова т. В.  4 класс 2013-2014 учебный год</vt:lpstr>
      <vt:lpstr>Тест по теме «Равнины и горы» </vt:lpstr>
      <vt:lpstr>Презентация PowerPoint</vt:lpstr>
      <vt:lpstr>Презентация PowerPoint</vt:lpstr>
      <vt:lpstr>Уральские горы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окружающему миру для дистанционного обучения по теме «Равнины и горы России» Учитель: Макшакова т. В.  4 класс 2013-2014 учебный год</dc:title>
  <dc:creator>1</dc:creator>
  <cp:lastModifiedBy>1</cp:lastModifiedBy>
  <cp:revision>5</cp:revision>
  <dcterms:created xsi:type="dcterms:W3CDTF">2013-10-10T17:55:53Z</dcterms:created>
  <dcterms:modified xsi:type="dcterms:W3CDTF">2013-10-10T18:31:29Z</dcterms:modified>
</cp:coreProperties>
</file>