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46BAF10-8D61-4793-BAB7-21E563561650}" type="datetimeFigureOut">
              <a:rPr lang="ru-RU" smtClean="0"/>
              <a:t>22.09.2013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D2689F2-A41F-4C00-AE4F-4D30D11F0A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slide" Target="slide13.xml"/><Relationship Id="rId3" Type="http://schemas.openxmlformats.org/officeDocument/2006/relationships/slide" Target="slide5.xml"/><Relationship Id="rId7" Type="http://schemas.openxmlformats.org/officeDocument/2006/relationships/image" Target="../media/image3.png"/><Relationship Id="rId12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0.xml"/><Relationship Id="rId5" Type="http://schemas.openxmlformats.org/officeDocument/2006/relationships/slide" Target="slide7.xml"/><Relationship Id="rId10" Type="http://schemas.openxmlformats.org/officeDocument/2006/relationships/slide" Target="slide11.xml"/><Relationship Id="rId4" Type="http://schemas.openxmlformats.org/officeDocument/2006/relationships/slide" Target="slide6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808" y="3284984"/>
            <a:ext cx="7772400" cy="178010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«МОЙ ЛЮБИМЫЙ ГОРОД»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s49.radikal.ru/i125/1005/e1/af805b761e6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t="7491" r="2587" b="9344"/>
          <a:stretch/>
        </p:blipFill>
        <p:spPr bwMode="auto">
          <a:xfrm>
            <a:off x="1691680" y="395172"/>
            <a:ext cx="5904656" cy="306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93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http://nord-news.ru/img/newsimages/20121208/1_778bec1a46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79010" cy="4524577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img0.liveinternet.ru/images/attach/c/2/65/743/65743876_Murmansk__most_cherez_Kolskiy_zali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1"/>
          <a:stretch/>
        </p:blipFill>
        <p:spPr bwMode="auto">
          <a:xfrm>
            <a:off x="683568" y="476672"/>
            <a:ext cx="7848872" cy="4550808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www.stihi.ru/pics/2010/06/05/61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5" b="6481"/>
          <a:stretch/>
        </p:blipFill>
        <p:spPr bwMode="auto">
          <a:xfrm>
            <a:off x="683568" y="460684"/>
            <a:ext cx="7920880" cy="467691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www.nsgorod.ru/images/articles/2081_6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5" b="5482"/>
          <a:stretch/>
        </p:blipFill>
        <p:spPr bwMode="auto">
          <a:xfrm>
            <a:off x="535897" y="404664"/>
            <a:ext cx="8024290" cy="4670531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857436"/>
              </p:ext>
            </p:extLst>
          </p:nvPr>
        </p:nvGraphicFramePr>
        <p:xfrm>
          <a:off x="755576" y="3068960"/>
          <a:ext cx="7588895" cy="2914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779"/>
                <a:gridCol w="1517779"/>
                <a:gridCol w="1517779"/>
                <a:gridCol w="1517779"/>
                <a:gridCol w="1517779"/>
              </a:tblGrid>
              <a:tr h="1457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71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7584" y="3140968"/>
            <a:ext cx="129614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6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392234" y="3140968"/>
            <a:ext cx="129614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6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923928" y="3153363"/>
            <a:ext cx="129614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6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5436096" y="3164487"/>
            <a:ext cx="129614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6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6948264" y="3164850"/>
            <a:ext cx="1296144" cy="1224136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6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www.norf-food.ru/i/beacon4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577" r="895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" y="15118"/>
            <a:ext cx="280636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827584" y="4653136"/>
            <a:ext cx="1296144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923928" y="4653136"/>
            <a:ext cx="1296144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2392234" y="4636931"/>
            <a:ext cx="1296144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5436096" y="4636931"/>
            <a:ext cx="1296144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6948264" y="4636931"/>
            <a:ext cx="1296144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6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04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C:\Documents and Settings\Женя\Рабочий стол\954686_thum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184576" cy="356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hanneketravels.net/murmansk_station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6325"/>
          <a:stretch/>
        </p:blipFill>
        <p:spPr bwMode="auto">
          <a:xfrm>
            <a:off x="1115616" y="404664"/>
            <a:ext cx="6840760" cy="4716517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1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photo.murman.ru/albums/murmansk/bbuildings/Dscf26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b="4306"/>
          <a:stretch/>
        </p:blipFill>
        <p:spPr bwMode="auto">
          <a:xfrm>
            <a:off x="1331640" y="476672"/>
            <a:ext cx="6696744" cy="4660043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22" y="836712"/>
            <a:ext cx="8317502" cy="388843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excursionsearch.com/upload/showplace_photo/4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1544"/>
            <a:ext cx="6336704" cy="475989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://nesiditsa.ru/wp-content/uploads/2012/07/2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" b="6158"/>
          <a:stretch/>
        </p:blipFill>
        <p:spPr bwMode="auto">
          <a:xfrm>
            <a:off x="1337320" y="404664"/>
            <a:ext cx="6572563" cy="4720607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photos.wikimapia.org/p/00/02/14/81/29_ful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959" y="475402"/>
            <a:ext cx="7056784" cy="467717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13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Игра  «МОЙ ЛЮБИМЫЙ ГОРОД»</vt:lpstr>
      <vt:lpstr>Презентация PowerPoint</vt:lpstr>
      <vt:lpstr>МОЛОДЦЫ!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«МОЙ ЛЮБИМЫЙ ГОРОД»</dc:title>
  <dc:creator>Женя</dc:creator>
  <cp:lastModifiedBy>Женя</cp:lastModifiedBy>
  <cp:revision>4</cp:revision>
  <dcterms:created xsi:type="dcterms:W3CDTF">2013-09-22T17:48:00Z</dcterms:created>
  <dcterms:modified xsi:type="dcterms:W3CDTF">2013-09-22T18:28:12Z</dcterms:modified>
</cp:coreProperties>
</file>