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handoutMasterIdLst>
    <p:handoutMasterId r:id="rId26"/>
  </p:handoutMasterIdLst>
  <p:sldIdLst>
    <p:sldId id="256" r:id="rId4"/>
    <p:sldId id="263" r:id="rId5"/>
    <p:sldId id="315" r:id="rId6"/>
    <p:sldId id="258" r:id="rId7"/>
    <p:sldId id="312" r:id="rId8"/>
    <p:sldId id="313" r:id="rId9"/>
    <p:sldId id="314" r:id="rId10"/>
    <p:sldId id="259" r:id="rId11"/>
    <p:sldId id="271" r:id="rId12"/>
    <p:sldId id="287" r:id="rId13"/>
    <p:sldId id="321" r:id="rId14"/>
    <p:sldId id="272" r:id="rId15"/>
    <p:sldId id="302" r:id="rId16"/>
    <p:sldId id="317" r:id="rId17"/>
    <p:sldId id="316" r:id="rId18"/>
    <p:sldId id="273" r:id="rId19"/>
    <p:sldId id="300" r:id="rId20"/>
    <p:sldId id="295" r:id="rId21"/>
    <p:sldId id="274" r:id="rId22"/>
    <p:sldId id="322" r:id="rId23"/>
    <p:sldId id="306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767" autoAdjust="0"/>
  </p:normalViewPr>
  <p:slideViewPr>
    <p:cSldViewPr>
      <p:cViewPr varScale="1">
        <p:scale>
          <a:sx n="74" d="100"/>
          <a:sy n="74" d="100"/>
        </p:scale>
        <p:origin x="142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8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087DC-17F0-4222-BF09-B3FAC7DC706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FEC8A-63C4-46AB-AC94-712C5E51EF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1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14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29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47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64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60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1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400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24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14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90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D858-56CF-468A-A24C-95CF0F24E8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749B-3826-4AC1-8D74-02EF1E7F2A8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364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980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16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00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27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9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6757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85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79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81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60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6BA8-3001-4D49-99F4-B71DCF210F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7D135-BDC7-4B12-B33A-325FA9F5F55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0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7BFCF3-9888-43AA-BBD0-F498E2F4D9CE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8BFE69-200B-4888-B7B6-F2F16A32BC9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2D858-56CF-468A-A24C-95CF0F24E89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749B-3826-4AC1-8D74-02EF1E7F2A8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1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46BA8-3001-4D49-99F4-B71DCF210F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11.10.2013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7D135-BDC7-4B12-B33A-325FA9F5F5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00562" y="3786191"/>
            <a:ext cx="4186238" cy="25687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ученики 1 «Б» класса</a:t>
            </a:r>
          </a:p>
          <a:p>
            <a:pPr algn="ctr">
              <a:buNone/>
            </a:pPr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Захаровской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школы</a:t>
            </a:r>
          </a:p>
          <a:p>
            <a:pPr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п.  Летний отдых</a:t>
            </a:r>
          </a:p>
          <a:p>
            <a:pPr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2011 -2012 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785794"/>
            <a:ext cx="842968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МОЯ МАЛАЯ РОДИНА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12858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</a:t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 и обязанностей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60174209"/>
              </p:ext>
            </p:extLst>
          </p:nvPr>
        </p:nvGraphicFramePr>
        <p:xfrm>
          <a:off x="500034" y="1892722"/>
          <a:ext cx="8215371" cy="4250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835682">
                <a:tc>
                  <a:txBody>
                    <a:bodyPr/>
                    <a:lstStyle/>
                    <a:p>
                      <a:r>
                        <a:rPr lang="ru-RU" dirty="0" smtClean="0"/>
                        <a:t>Посёлок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dirty="0" smtClean="0"/>
                        <a:t>  Летний отдых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Деревня   </a:t>
                      </a:r>
                      <a:r>
                        <a:rPr lang="ru-RU" baseline="0" dirty="0" err="1" smtClean="0"/>
                        <a:t>Хлюпино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Село</a:t>
                      </a:r>
                      <a:r>
                        <a:rPr lang="ru-RU" baseline="0" dirty="0" smtClean="0"/>
                        <a:t>   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Перхушково</a:t>
                      </a:r>
                      <a:endParaRPr lang="ru-RU" dirty="0"/>
                    </a:p>
                  </a:txBody>
                  <a:tcPr/>
                </a:tc>
              </a:tr>
              <a:tr h="298384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подгруппа -  сбор информации об истории 2подгруппа – сбор информации о достопримечательностях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подгруппа – сбор информации о природе, фотографий, иллюстраций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подгруппа – сбор информации о нашей школе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подгруппа -  сбор информации об истории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2подгруппа – сбор информации о достопримечательностях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подгруппа – сбор 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информации о природе фотографий, иллюстраций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подгруппа – сбор информации о производстве.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подгруппа  сбор информации об истории и достопримечательностях</a:t>
                      </a:r>
                    </a:p>
                  </a:txBody>
                  <a:tcPr/>
                </a:tc>
              </a:tr>
              <a:tr h="4313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953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90458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42138" cy="1214446"/>
          </a:xfrm>
        </p:spPr>
        <p:txBody>
          <a:bodyPr/>
          <a:lstStyle/>
          <a:p>
            <a:pPr algn="ctr"/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000240"/>
            <a:ext cx="7673748" cy="4000528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Самостоятельная поисковая работа.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Посещение библиотеки.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Экскурсия в Пушкинский музей в Захарово.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Поиск информации в сети Интернет.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993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64450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731352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46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813576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 реализации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71546"/>
            <a:ext cx="8143932" cy="5429288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Обсуждение по собранному материалу.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Обработка данных.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Отбор из всего материала самого главного.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Расположение материала по заранее составленному плану.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Подбор фотографий, иллюстраций  к тексту.</a:t>
            </a:r>
          </a:p>
          <a:p>
            <a:pPr algn="l"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Выделение самых активных ребят для выступления перед родителями.</a:t>
            </a:r>
          </a:p>
          <a:p>
            <a:pPr algn="l">
              <a:buFont typeface="Arial" pitchFamily="34" charset="0"/>
              <a:buChar char="•"/>
            </a:pP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30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36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Оформление книги с помощью родителей.</a:t>
            </a:r>
          </a:p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Создание презентации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помощью родителей.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Защита проекта перед родителями.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Защита проекта на  школьном научно-практическом обществе.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642918"/>
            <a:ext cx="808050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600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5600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IMG_05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77" y="0"/>
            <a:ext cx="91098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84338" y="6027003"/>
            <a:ext cx="625966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Посёлок Летний отдых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528150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1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9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86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302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0446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4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143240" y="5929330"/>
            <a:ext cx="5884496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Посёлок Летний Отдых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29604" cy="139067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 нашей работы: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- создание книги «Моя малая Родина»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643050"/>
            <a:ext cx="8029604" cy="460535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природу родного края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Выяснить особенности развития истории родного края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 о знаменитых людях Малой Родины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Найти исторические памятники и достопримечательности своей Малой Родины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Собрать материал о Малой Родине (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ил-люстрации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фотографии, тексты и т.д.)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Оформить собранный материал в виде книги «Моя Малая Родина»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Научиться сотрудничать с одноклассниками и родителями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0450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166"/>
            <a:ext cx="9144000" cy="6094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10800000" flipV="1">
            <a:off x="615618" y="5549486"/>
            <a:ext cx="5857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Поселок Летний отдых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005.jp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857752" y="6143644"/>
            <a:ext cx="5108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Деревня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</a:t>
            </a:r>
            <a:r>
              <a:rPr lang="ru-RU" sz="36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Хлюпино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57488" y="5643578"/>
            <a:ext cx="58247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Перхушково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426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04"/>
            <a:ext cx="8029604" cy="1247798"/>
          </a:xfrm>
        </p:spPr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ЭТАПЫ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РАБОТЫ НАД ПРОЕКТОМ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71736" y="2285992"/>
            <a:ext cx="4357718" cy="39624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реализации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599262" cy="1000132"/>
          </a:xfrm>
        </p:spPr>
        <p:txBody>
          <a:bodyPr/>
          <a:lstStyle/>
          <a:p>
            <a:pPr algn="ctr"/>
            <a:r>
              <a:rPr lang="ru-RU" dirty="0" smtClean="0"/>
              <a:t>Организационный этап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7673748" cy="421484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Знакомство с темой проекта «Моя малая Родина».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групп по месту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житель-ства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Деление каждой группы на подгруппы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Подключение к работе заинтересованных родителей.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298</Words>
  <Application>Microsoft Office PowerPoint</Application>
  <PresentationFormat>Экран (4:3)</PresentationFormat>
  <Paragraphs>60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Constantia</vt:lpstr>
      <vt:lpstr>Times New Roman</vt:lpstr>
      <vt:lpstr>Wingdings 2</vt:lpstr>
      <vt:lpstr>Поток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Цель  нашей работы:                                 - создание книги «Моя малая Родина»</vt:lpstr>
      <vt:lpstr>Презентация PowerPoint</vt:lpstr>
      <vt:lpstr>Презентация PowerPoint</vt:lpstr>
      <vt:lpstr>Презентация PowerPoint</vt:lpstr>
      <vt:lpstr>ОСНОВНЫЕ ЭТАПЫ  РАБОТЫ НАД ПРОЕКТОМ</vt:lpstr>
      <vt:lpstr>Организационный этап</vt:lpstr>
      <vt:lpstr>Распределение  групп и обязанностей</vt:lpstr>
      <vt:lpstr>Презентация PowerPoint</vt:lpstr>
      <vt:lpstr>Подготовительный этап</vt:lpstr>
      <vt:lpstr>Презентация PowerPoint</vt:lpstr>
      <vt:lpstr>Презентация PowerPoint</vt:lpstr>
      <vt:lpstr>Презентация PowerPoint</vt:lpstr>
      <vt:lpstr>Этап реализации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admin</cp:lastModifiedBy>
  <cp:revision>54</cp:revision>
  <dcterms:created xsi:type="dcterms:W3CDTF">2012-01-04T09:25:54Z</dcterms:created>
  <dcterms:modified xsi:type="dcterms:W3CDTF">2013-10-11T18:31:25Z</dcterms:modified>
</cp:coreProperties>
</file>