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57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35916-7E5B-40C3-9B9B-FF5558341591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47DE6-7BA8-4F78-A1C7-F851940B3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49403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>SEVEN</a:t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> WONDERS</a:t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> OF KIROV REGION</a:t>
            </a:r>
            <a:br>
              <a:rPr lang="en-US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  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        DONE BY PUPILS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         OF THE 7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FORM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SLOBODSKOY        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2012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  </a:t>
            </a:r>
            <a:r>
              <a:rPr lang="en-US" b="1" dirty="0" smtClean="0"/>
              <a:t>THE NATIONAL PARK </a:t>
            </a:r>
            <a:r>
              <a:rPr lang="en-US" dirty="0" smtClean="0">
                <a:latin typeface="Arial Black" pitchFamily="34" charset="0"/>
              </a:rPr>
              <a:t>   NURGUSH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b="1" dirty="0" smtClean="0"/>
              <a:t> It is a National  Park.</a:t>
            </a:r>
          </a:p>
          <a:p>
            <a:pPr algn="just"/>
            <a:r>
              <a:rPr lang="en-US" b="1" dirty="0" smtClean="0"/>
              <a:t> It is supported by the state.</a:t>
            </a:r>
          </a:p>
          <a:p>
            <a:pPr algn="just"/>
            <a:r>
              <a:rPr lang="en-US" b="1" dirty="0" smtClean="0"/>
              <a:t> It is situated to the south east of  </a:t>
            </a:r>
            <a:r>
              <a:rPr lang="en-US" b="1" dirty="0" err="1" smtClean="0"/>
              <a:t>Kotelnich</a:t>
            </a:r>
            <a:r>
              <a:rPr lang="en-US" b="1" dirty="0" smtClean="0"/>
              <a:t>.</a:t>
            </a:r>
          </a:p>
          <a:p>
            <a:pPr algn="just"/>
            <a:r>
              <a:rPr lang="en-US" b="1" dirty="0" smtClean="0"/>
              <a:t> There 50 lakes and 5 rivers on its  territory.</a:t>
            </a:r>
          </a:p>
          <a:p>
            <a:pPr algn="just"/>
            <a:r>
              <a:rPr lang="en-US" b="1" dirty="0" smtClean="0"/>
              <a:t>It helps to survive  animals and plants.</a:t>
            </a:r>
          </a:p>
          <a:p>
            <a:pPr algn="just"/>
            <a:r>
              <a:rPr lang="en-US" b="1" dirty="0" smtClean="0"/>
              <a:t> Some of them are in Red Book and protected by law.</a:t>
            </a:r>
          </a:p>
          <a:p>
            <a:pPr algn="just"/>
            <a:r>
              <a:rPr lang="en-US" b="1" dirty="0" smtClean="0"/>
              <a:t> If you choose one of the ecological paths there you will enjoy its beautiful landscapes. </a:t>
            </a:r>
          </a:p>
          <a:p>
            <a:pPr algn="just"/>
            <a:r>
              <a:rPr lang="en-US" b="1" dirty="0" smtClean="0"/>
              <a:t>The guides will show how to </a:t>
            </a:r>
            <a:r>
              <a:rPr lang="en-US" b="1" dirty="0" err="1" smtClean="0"/>
              <a:t>organise</a:t>
            </a:r>
            <a:r>
              <a:rPr lang="en-US" b="1" dirty="0" smtClean="0"/>
              <a:t> a hike without spoiling the countryside.</a:t>
            </a:r>
            <a:endParaRPr lang="ru-RU" dirty="0"/>
          </a:p>
        </p:txBody>
      </p:sp>
      <p:pic>
        <p:nvPicPr>
          <p:cNvPr id="5" name="Содержимое 4" descr="C:\Documents and Settings\User\Рабочий стол\Конкурс\Нургуш 1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71612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Наталья\Desktop\ф1\Конкурс\Нургуш 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786322"/>
            <a:ext cx="2214578" cy="1857388"/>
          </a:xfrm>
          <a:prstGeom prst="rect">
            <a:avLst/>
          </a:prstGeom>
          <a:noFill/>
        </p:spPr>
      </p:pic>
      <p:pic>
        <p:nvPicPr>
          <p:cNvPr id="8" name="Рисунок 7" descr="C:\Documents and Settings\User\Рабочий стол\Конкурс\Нургуш5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1350" y="2928934"/>
            <a:ext cx="21526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STATE NATURAL RESERVE PIZHMENSKY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800" b="1" dirty="0" smtClean="0"/>
              <a:t>It is not very well known in Russia but it is unique for our region.</a:t>
            </a:r>
          </a:p>
          <a:p>
            <a:r>
              <a:rPr lang="en-US" sz="1800" b="1" dirty="0" smtClean="0"/>
              <a:t> It is famous for its rocks and some people call this area Vyatka Switzeland. </a:t>
            </a:r>
          </a:p>
          <a:p>
            <a:r>
              <a:rPr lang="en-US" sz="1800" b="1" dirty="0" smtClean="0"/>
              <a:t> The rock Chasovaya is popular with tourists.</a:t>
            </a:r>
          </a:p>
          <a:p>
            <a:r>
              <a:rPr lang="en-US" sz="1800" b="1" dirty="0" smtClean="0"/>
              <a:t> There are other rocks which are 1 kilometer long.</a:t>
            </a:r>
          </a:p>
          <a:p>
            <a:r>
              <a:rPr lang="en-US" sz="1800" b="1" dirty="0" smtClean="0"/>
              <a:t> Visitors can also see the  </a:t>
            </a:r>
            <a:r>
              <a:rPr lang="en-US" sz="1800" b="1" dirty="0" err="1" smtClean="0"/>
              <a:t>karst</a:t>
            </a:r>
            <a:r>
              <a:rPr lang="en-US" sz="1800" b="1" dirty="0" smtClean="0"/>
              <a:t> caves </a:t>
            </a:r>
            <a:r>
              <a:rPr lang="en-US" sz="1800" b="1" dirty="0" smtClean="0"/>
              <a:t>(</a:t>
            </a:r>
            <a:r>
              <a:rPr lang="ru-RU" sz="1800" b="1" dirty="0" smtClean="0"/>
              <a:t>карстовые пещеры</a:t>
            </a:r>
            <a:r>
              <a:rPr lang="en-US" sz="1800" b="1" dirty="0" smtClean="0"/>
              <a:t>) there which are 42-80 meters long and 8-24 meters deep. </a:t>
            </a:r>
          </a:p>
          <a:p>
            <a:r>
              <a:rPr lang="en-US" sz="1800" b="1" dirty="0" smtClean="0"/>
              <a:t>This Natural Reserve has the most number of tourists’ routes and ecological paths.</a:t>
            </a:r>
            <a:endParaRPr lang="ru-RU" sz="1800" dirty="0"/>
          </a:p>
        </p:txBody>
      </p:sp>
      <p:pic>
        <p:nvPicPr>
          <p:cNvPr id="5" name="Содержимое 4" descr="C:\Documents and Settings\User\Рабочий стол\Конкурс\Немда 2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000372"/>
            <a:ext cx="21860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Конкурс\Немда 3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5214950"/>
            <a:ext cx="2943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Конкурс\Пижемский 3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500174"/>
            <a:ext cx="35433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LAKE SHAITAN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 Lake Shaitan is the most unique.</a:t>
            </a:r>
          </a:p>
          <a:p>
            <a:r>
              <a:rPr lang="en-US" b="1" dirty="0" smtClean="0"/>
              <a:t> It is 39 kilometers from the district center Urzhum. There is a thick forest around the lake . </a:t>
            </a:r>
          </a:p>
          <a:p>
            <a:r>
              <a:rPr lang="en-US" b="1" dirty="0" smtClean="0"/>
              <a:t>The lake is 12 meters deep.</a:t>
            </a:r>
          </a:p>
          <a:p>
            <a:r>
              <a:rPr lang="en-US" b="1" dirty="0" smtClean="0"/>
              <a:t>What makes this lake so unique? The islands with small trees and bushes floating (</a:t>
            </a:r>
            <a:r>
              <a:rPr lang="ru-RU" b="1" dirty="0" smtClean="0"/>
              <a:t>плавающие</a:t>
            </a:r>
            <a:r>
              <a:rPr lang="en-US" b="1" dirty="0" smtClean="0"/>
              <a:t>) around the lake. </a:t>
            </a:r>
          </a:p>
          <a:p>
            <a:r>
              <a:rPr lang="en-US" b="1" dirty="0" smtClean="0"/>
              <a:t>Sometimes quick sprays    of water  go high up quickly.   </a:t>
            </a:r>
          </a:p>
          <a:p>
            <a:r>
              <a:rPr lang="en-US" b="1" dirty="0" smtClean="0"/>
              <a:t>Many tourists want to see these wonders with their own eyes.</a:t>
            </a:r>
            <a:endParaRPr lang="ru-RU" dirty="0"/>
          </a:p>
        </p:txBody>
      </p:sp>
      <p:pic>
        <p:nvPicPr>
          <p:cNvPr id="7" name="Содержимое 6" descr="C:\Documents and Settings\User\Рабочий стол\Конкурс\Шайтан 2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6430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\Рабочий стол\Конкурс\Шайтан 3 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214686"/>
            <a:ext cx="1847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Рабочий стол\Конкурс\Шайтан 4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85776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LAKE LEZHNINSKOYE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 Lake </a:t>
            </a:r>
            <a:r>
              <a:rPr lang="en-US" b="1" dirty="0" err="1" smtClean="0"/>
              <a:t>Lezhninskoye</a:t>
            </a:r>
            <a:r>
              <a:rPr lang="en-US" b="1" dirty="0" smtClean="0"/>
              <a:t> is a natural wonder.</a:t>
            </a:r>
          </a:p>
          <a:p>
            <a:r>
              <a:rPr lang="en-US" b="1" dirty="0" smtClean="0"/>
              <a:t> It is in </a:t>
            </a:r>
            <a:r>
              <a:rPr lang="en-US" b="1" dirty="0" err="1" smtClean="0"/>
              <a:t>Pizhansky</a:t>
            </a:r>
            <a:r>
              <a:rPr lang="en-US" b="1" dirty="0" smtClean="0"/>
              <a:t> District. </a:t>
            </a:r>
          </a:p>
          <a:p>
            <a:r>
              <a:rPr lang="en-US" b="1" dirty="0" smtClean="0"/>
              <a:t>The lake looks unusual because of its regular oval form with very high , about 10 meters, shores.</a:t>
            </a:r>
          </a:p>
          <a:p>
            <a:r>
              <a:rPr lang="en-US" b="1" dirty="0" smtClean="0"/>
              <a:t> It is the deepest lake in Kirov region, more than 36 meters deep. </a:t>
            </a:r>
          </a:p>
          <a:p>
            <a:r>
              <a:rPr lang="en-US" b="1" dirty="0" smtClean="0"/>
              <a:t>The water in the lake is very clear. The lake is full of fish .</a:t>
            </a:r>
          </a:p>
          <a:p>
            <a:r>
              <a:rPr lang="en-US" b="1" dirty="0" smtClean="0"/>
              <a:t> Some people go diving to see the underwater beauty.</a:t>
            </a:r>
          </a:p>
          <a:p>
            <a:r>
              <a:rPr lang="en-US" b="1" dirty="0" smtClean="0"/>
              <a:t>The legend  says that about 400 hundred years ago two villages came under  the water quickly. People believe that at the bottom of the lake there are those buildings and a chapel.</a:t>
            </a:r>
            <a:endParaRPr lang="ru-RU" dirty="0"/>
          </a:p>
        </p:txBody>
      </p:sp>
      <p:pic>
        <p:nvPicPr>
          <p:cNvPr id="5" name="Содержимое 4" descr="C:\Documents and Settings\User\Рабочий стол\Конкурс\Лежнинское 1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071546"/>
            <a:ext cx="2295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Конкурс\Лежнинское 2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5072074"/>
            <a:ext cx="1809751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Конкурс\Лежнинское 4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071810"/>
            <a:ext cx="20669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BOTANICAL GARDEN IN KIROV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It is one of the interesting and </a:t>
            </a:r>
            <a:r>
              <a:rPr lang="en-US" b="1" dirty="0" err="1" smtClean="0"/>
              <a:t>favourite</a:t>
            </a:r>
            <a:r>
              <a:rPr lang="en-US" b="1" dirty="0" smtClean="0"/>
              <a:t> places of the city.</a:t>
            </a:r>
          </a:p>
          <a:p>
            <a:r>
              <a:rPr lang="en-US" b="1" dirty="0" smtClean="0"/>
              <a:t>The Botanical garden has more than 180 kinds of trees and bushes and 400 kinds of grasses and flowers.</a:t>
            </a:r>
          </a:p>
          <a:p>
            <a:r>
              <a:rPr lang="en-US" b="1" dirty="0" smtClean="0"/>
              <a:t> You can enjoy flora from Northern America, Asia, the Caucasus and the Crimea, Siberia and Far East.</a:t>
            </a:r>
          </a:p>
          <a:p>
            <a:r>
              <a:rPr lang="en-US" b="1" dirty="0" smtClean="0"/>
              <a:t> It’s a real beauty.</a:t>
            </a:r>
            <a:endParaRPr lang="ru-RU" dirty="0"/>
          </a:p>
        </p:txBody>
      </p:sp>
      <p:pic>
        <p:nvPicPr>
          <p:cNvPr id="5" name="Содержимое 4" descr="C:\Documents and Settings\User\Рабочий стол\Конкурс\Ботанический сад 1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3243" y="3148287"/>
            <a:ext cx="1608513" cy="142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Конкурс\Ботанический сад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285860"/>
            <a:ext cx="1914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Конкурс\Ботанический сад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929198"/>
            <a:ext cx="1962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DINASAURS IN KOTELNICH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 Not far from the town there are red cliffs   on the right bank of the  river Vyatka.</a:t>
            </a:r>
          </a:p>
          <a:p>
            <a:r>
              <a:rPr lang="en-US" b="1" dirty="0" smtClean="0"/>
              <a:t>The first skeleton of the dinosaur was found  there in 1933.</a:t>
            </a:r>
          </a:p>
          <a:p>
            <a:r>
              <a:rPr lang="en-US" b="1" dirty="0" smtClean="0"/>
              <a:t> Scientists from Russia and other countries work in this place every year and still find parts and whole skeletons of the ancient animals.</a:t>
            </a:r>
          </a:p>
          <a:p>
            <a:r>
              <a:rPr lang="en-US" b="1" dirty="0" smtClean="0"/>
              <a:t>There is a Paleontological Museum in </a:t>
            </a:r>
            <a:r>
              <a:rPr lang="en-US" b="1" dirty="0" err="1" smtClean="0"/>
              <a:t>Kotelnich</a:t>
            </a:r>
            <a:r>
              <a:rPr lang="en-US" b="1" dirty="0" smtClean="0"/>
              <a:t>. </a:t>
            </a:r>
          </a:p>
          <a:p>
            <a:r>
              <a:rPr lang="en-US" b="1" dirty="0" smtClean="0"/>
              <a:t>Visitors can see the skeletons of the dinosaurs found there and some copies of ancient reptiles and dinosaurs from Germany, the USA and Mongolia.</a:t>
            </a:r>
          </a:p>
          <a:p>
            <a:r>
              <a:rPr lang="en-US" b="1" dirty="0" smtClean="0"/>
              <a:t> In 2012 they opened A </a:t>
            </a:r>
            <a:r>
              <a:rPr lang="en-US" b="1" dirty="0" err="1" smtClean="0"/>
              <a:t>Dinopark</a:t>
            </a:r>
            <a:r>
              <a:rPr lang="en-US" b="1" dirty="0" smtClean="0"/>
              <a:t> in </a:t>
            </a:r>
            <a:r>
              <a:rPr lang="en-US" b="1" dirty="0" err="1" smtClean="0"/>
              <a:t>Kotelnich</a:t>
            </a:r>
            <a:r>
              <a:rPr lang="en-US" b="1" dirty="0" smtClean="0"/>
              <a:t>.</a:t>
            </a:r>
            <a:endParaRPr lang="ru-RU" dirty="0"/>
          </a:p>
        </p:txBody>
      </p:sp>
      <p:pic>
        <p:nvPicPr>
          <p:cNvPr id="5" name="Содержимое 4" descr="C:\Documents and Settings\User\Рабочий стол\Конкурс\Динозавры 1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00700" y="3148806"/>
            <a:ext cx="2133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\Рабочий стол\Парк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142984"/>
            <a:ext cx="1847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Рабочий стол\Динопарк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929198"/>
            <a:ext cx="15716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ZARECHNY PARK IN KIROV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It is on the right bank of the river Vyatka just opposite the historical center of the city. </a:t>
            </a:r>
          </a:p>
          <a:p>
            <a:r>
              <a:rPr lang="en-US" b="1" dirty="0" smtClean="0"/>
              <a:t>It is a natural park with many pine trees and different kinds of bushes. </a:t>
            </a:r>
          </a:p>
          <a:p>
            <a:r>
              <a:rPr lang="en-US" b="1" dirty="0" smtClean="0"/>
              <a:t>People like to spend  a weekend there. </a:t>
            </a:r>
          </a:p>
          <a:p>
            <a:r>
              <a:rPr lang="en-US" b="1" dirty="0" smtClean="0"/>
              <a:t>The park took part in the  project The fairy Map of Russia.</a:t>
            </a:r>
          </a:p>
          <a:p>
            <a:r>
              <a:rPr lang="en-US" b="1" dirty="0" smtClean="0"/>
              <a:t> You can meet </a:t>
            </a:r>
            <a:r>
              <a:rPr lang="en-US" b="1" dirty="0" err="1" smtClean="0"/>
              <a:t>Kikimora</a:t>
            </a:r>
            <a:r>
              <a:rPr lang="en-US" b="1" dirty="0" smtClean="0"/>
              <a:t>  there and enjoy fun activities.</a:t>
            </a:r>
          </a:p>
          <a:p>
            <a:r>
              <a:rPr lang="en-US" b="1" dirty="0" smtClean="0"/>
              <a:t> In winter many children come to the Dacha of Father Frost and have a happy time.</a:t>
            </a:r>
            <a:endParaRPr lang="ru-RU" dirty="0"/>
          </a:p>
        </p:txBody>
      </p:sp>
      <p:pic>
        <p:nvPicPr>
          <p:cNvPr id="5" name="Содержимое 4" descr="C:\Documents and Settings\User\Рабочий стол\Конкурс\Заречный парк 6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928934"/>
            <a:ext cx="1895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Конкурс\Заречный парк 11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214422"/>
            <a:ext cx="1771650" cy="142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Конкурс\Заречный парк 8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71488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itchFamily="34" charset="0"/>
              </a:rPr>
              <a:t>THANKS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b="1" dirty="0" smtClean="0">
                <a:latin typeface="Arial Black" pitchFamily="34" charset="0"/>
              </a:rPr>
              <a:t>FOR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b="1" dirty="0" smtClean="0">
                <a:latin typeface="Arial Black" pitchFamily="34" charset="0"/>
              </a:rPr>
              <a:t>ATTENTION !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642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SEVEN   WONDERS   OF KIROV REGION                                  DONE BY PUPILS                               OF THE 7th FORM SLOBODSKOY         2012</vt:lpstr>
      <vt:lpstr>  THE NATIONAL PARK    NURGUSH </vt:lpstr>
      <vt:lpstr>THE STATE NATURAL RESERVE PIZHMENSKY</vt:lpstr>
      <vt:lpstr>LAKE SHAITAN</vt:lpstr>
      <vt:lpstr>LAKE LEZHNINSKOYE </vt:lpstr>
      <vt:lpstr>THE BOTANICAL GARDEN IN KIROV</vt:lpstr>
      <vt:lpstr>DINASAURS IN KOTELNICH </vt:lpstr>
      <vt:lpstr>ZARECHNY PARK IN KIROV</vt:lpstr>
      <vt:lpstr>THANKS FOR ATTENTION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SEVEN  WONDERS  OF KIROV REGION</dc:title>
  <dc:creator>Наталья</dc:creator>
  <cp:lastModifiedBy>Наталья</cp:lastModifiedBy>
  <cp:revision>8</cp:revision>
  <dcterms:created xsi:type="dcterms:W3CDTF">2013-01-25T23:12:54Z</dcterms:created>
  <dcterms:modified xsi:type="dcterms:W3CDTF">2013-01-28T16:17:52Z</dcterms:modified>
</cp:coreProperties>
</file>