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8E9ADB2-98F5-44AE-A62B-2D4D15CCA315}" type="datetimeFigureOut">
              <a:rPr lang="ru-RU" smtClean="0"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A5E2B98-0B3A-4234-AA27-054937659B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476672"/>
            <a:ext cx="5105400" cy="286816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Яблочко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501008"/>
            <a:ext cx="5114778" cy="1101248"/>
          </a:xfrm>
        </p:spPr>
        <p:txBody>
          <a:bodyPr/>
          <a:lstStyle/>
          <a:p>
            <a:r>
              <a:rPr lang="ru-RU" dirty="0" smtClean="0"/>
              <a:t>Проект</a:t>
            </a:r>
          </a:p>
          <a:p>
            <a:r>
              <a:rPr lang="ru-RU" dirty="0" smtClean="0"/>
              <a:t>Вторая младшая группа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105835"/>
            <a:ext cx="63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Составила воспитатель младшей группы: Якимова М.Е.</a:t>
            </a: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SAM_15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97075"/>
            <a:ext cx="7239000" cy="4071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внуки\пчела на яблон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-Наступило лето. На </a:t>
            </a:r>
            <a:r>
              <a:rPr lang="ru-RU" dirty="0" smtClean="0"/>
              <a:t>яблоньке </a:t>
            </a:r>
            <a:r>
              <a:rPr lang="ru-RU" dirty="0"/>
              <a:t>появились маленькие яблочки. С каждым днем  они все увеличивались, наливались соком, пока не превратились в такие красивые яблоки.</a:t>
            </a:r>
          </a:p>
          <a:p>
            <a:r>
              <a:rPr lang="ru-RU" dirty="0"/>
              <a:t>- Подул ветер, яблоньку закачало. Яблочко было тяжелым, поэтому оно не удержалось на веточке, упало.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внуки\яблоня веточ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33487" y="1899444"/>
            <a:ext cx="5686425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-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3600" dirty="0"/>
              <a:t>А мы его заберем? Спросили ежата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Desktop\ежиха с ежаткам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Конечно. Вы мне поможете. Каждый понесет по яблоку, а я сколько смогу.</a:t>
            </a:r>
          </a:p>
          <a:p>
            <a:r>
              <a:rPr lang="ru-RU" dirty="0"/>
              <a:t>Так ежата узнали откуда берутся яблоки, и весело зашагали за мамой.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D:\внуки\ёж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05064"/>
            <a:ext cx="1728192" cy="2348880"/>
          </a:xfrm>
          <a:prstGeom prst="rect">
            <a:avLst/>
          </a:prstGeom>
          <a:noFill/>
        </p:spPr>
      </p:pic>
      <p:pic>
        <p:nvPicPr>
          <p:cNvPr id="6" name="Picture 2" descr="D:\внуки\ёж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005064"/>
            <a:ext cx="1728192" cy="2348880"/>
          </a:xfrm>
          <a:prstGeom prst="rect">
            <a:avLst/>
          </a:prstGeom>
          <a:noFill/>
        </p:spPr>
      </p:pic>
      <p:pic>
        <p:nvPicPr>
          <p:cNvPr id="7" name="Picture 2" descr="D:\внуки\ёж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1872208" cy="2808312"/>
          </a:xfrm>
          <a:prstGeom prst="rect">
            <a:avLst/>
          </a:prstGeom>
          <a:noFill/>
        </p:spPr>
      </p:pic>
      <p:pic>
        <p:nvPicPr>
          <p:cNvPr id="8" name="Рисунок 7" descr="D:\внуки\еж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844824"/>
            <a:ext cx="20478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внуки\еж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772816"/>
            <a:ext cx="20478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20040"/>
            <a:ext cx="6148536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Сказка про яблочко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200" dirty="0" smtClean="0"/>
              <a:t>Жили </a:t>
            </a:r>
            <a:r>
              <a:rPr lang="ru-RU" sz="3200" dirty="0"/>
              <a:t>– были в лесу мама ежиха со 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 своими </a:t>
            </a:r>
            <a:r>
              <a:rPr lang="ru-RU" sz="3200" dirty="0"/>
              <a:t>маленькими ежатами.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ежи\е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35696" y="1484784"/>
            <a:ext cx="453650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ежи\еж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9712" y="1988840"/>
            <a:ext cx="4320480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Пошли они погулять в сад и увидели большую яблоньку.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852936"/>
            <a:ext cx="64442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Мама ежиха очень обрадовалась, так как на яблоньке было много яблок.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\Desktop\Яблоня-с-яблоками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770856"/>
            <a:ext cx="7239000" cy="452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D:\внуки\ежих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33487" y="2137569"/>
            <a:ext cx="5686425" cy="379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 - Ежата , позвала она их, идите сюда. А им так хотелось поиграть в саду, что они не стали откликаться. Мама сильно на них рассердилась. </a:t>
            </a:r>
          </a:p>
          <a:p>
            <a:r>
              <a:rPr lang="ru-RU" dirty="0"/>
              <a:t> -- А ну быстро бегите ко мне, я что – то вам покажу.</a:t>
            </a:r>
          </a:p>
          <a:p>
            <a:r>
              <a:rPr lang="ru-RU" dirty="0" err="1"/>
              <a:t>Ежатки</a:t>
            </a:r>
            <a:r>
              <a:rPr lang="ru-RU" dirty="0"/>
              <a:t> все подбежали к маме. Им было интересно, что мама нашла для них.</a:t>
            </a:r>
          </a:p>
          <a:p>
            <a:r>
              <a:rPr lang="ru-RU" dirty="0"/>
              <a:t>- Это яблоко. Сейчас мы соберем много яблок, чтобы нам хватило на зиму.</a:t>
            </a:r>
          </a:p>
          <a:p>
            <a:r>
              <a:rPr lang="ru-RU" dirty="0"/>
              <a:t>-Мама, а откуда на </a:t>
            </a:r>
            <a:r>
              <a:rPr lang="ru-RU" dirty="0" smtClean="0"/>
              <a:t>яблоньке </a:t>
            </a:r>
            <a:r>
              <a:rPr lang="ru-RU" dirty="0"/>
              <a:t>взялись яблоки?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-Весной яблоня зацвела, очень красиво. От цветов шел такой аромат, что пчелки со всей округе, слетались к ним. Они садились на цветочки, жужжали, переносили лапками пыльцу с одного цветка на другой.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84</TotalTime>
  <Words>270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Яблочко</vt:lpstr>
      <vt:lpstr>Сказка про яблочко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Яблочко</dc:title>
  <dc:creator>1</dc:creator>
  <cp:lastModifiedBy>1</cp:lastModifiedBy>
  <cp:revision>9</cp:revision>
  <dcterms:created xsi:type="dcterms:W3CDTF">2013-10-01T16:38:29Z</dcterms:created>
  <dcterms:modified xsi:type="dcterms:W3CDTF">2013-10-01T18:03:16Z</dcterms:modified>
</cp:coreProperties>
</file>