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67" r:id="rId4"/>
    <p:sldId id="265" r:id="rId5"/>
    <p:sldId id="270" r:id="rId6"/>
    <p:sldId id="266" r:id="rId7"/>
    <p:sldId id="276" r:id="rId8"/>
    <p:sldId id="271" r:id="rId9"/>
    <p:sldId id="269" r:id="rId10"/>
    <p:sldId id="280" r:id="rId11"/>
    <p:sldId id="279" r:id="rId12"/>
    <p:sldId id="278" r:id="rId13"/>
    <p:sldId id="257" r:id="rId14"/>
    <p:sldId id="258" r:id="rId15"/>
    <p:sldId id="259" r:id="rId16"/>
    <p:sldId id="264" r:id="rId17"/>
    <p:sldId id="261" r:id="rId18"/>
    <p:sldId id="262" r:id="rId19"/>
    <p:sldId id="263" r:id="rId20"/>
    <p:sldId id="282" r:id="rId21"/>
    <p:sldId id="283" r:id="rId22"/>
    <p:sldId id="284" r:id="rId23"/>
    <p:sldId id="285" r:id="rId24"/>
    <p:sldId id="289" r:id="rId25"/>
    <p:sldId id="292" r:id="rId26"/>
    <p:sldId id="29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3" autoAdjust="0"/>
    <p:restoredTop sz="94660"/>
  </p:normalViewPr>
  <p:slideViewPr>
    <p:cSldViewPr>
      <p:cViewPr varScale="1">
        <p:scale>
          <a:sx n="73" d="100"/>
          <a:sy n="73" d="100"/>
        </p:scale>
        <p:origin x="-11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B77FDF8-B48E-42A1-987A-BE0BFE2025E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6666848-D164-48B7-BA66-313D1574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8458200" cy="1470025"/>
          </a:xfrm>
        </p:spPr>
        <p:txBody>
          <a:bodyPr/>
          <a:lstStyle/>
          <a:p>
            <a:pPr algn="ctr"/>
            <a:r>
              <a:rPr lang="es-ES" dirty="0" smtClean="0">
                <a:latin typeface="Cooper Std Black" pitchFamily="18" charset="0"/>
              </a:rPr>
              <a:t>How to describe a person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077200" cy="1499616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 описать человека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 descr="G:\10 класс\Картинки\Состояния\tired_mom-158165900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780928"/>
            <a:ext cx="2758846" cy="3873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oper Std Black" pitchFamily="18" charset="0"/>
              </a:rPr>
              <a:t>How are they?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G:\10 класс\Картинки\Состояния\sliten_jogger_1232405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900" y="1484784"/>
            <a:ext cx="4737100" cy="5040560"/>
          </a:xfrm>
          <a:prstGeom prst="rect">
            <a:avLst/>
          </a:prstGeom>
          <a:noFill/>
        </p:spPr>
      </p:pic>
      <p:pic>
        <p:nvPicPr>
          <p:cNvPr id="30723" name="Picture 3" descr="G:\10 класс\Картинки\Состояния\tired_mom-158165900_s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00796"/>
            <a:ext cx="3744416" cy="5257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How is he?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9" name="Picture 3" descr="G:\10 класс\Картинки\Состояния\Sleepy_OK_214572K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6947867" cy="532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oper Std Black" pitchFamily="18" charset="0"/>
              </a:rPr>
              <a:t>How is it?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G:\10 класс\Картинки\Состояния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776864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AGE — ВОЗРАСТ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91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	</a:t>
            </a:r>
          </a:p>
          <a:p>
            <a:r>
              <a:rPr lang="ru-RU" b="1" dirty="0" err="1" smtClean="0"/>
              <a:t>old</a:t>
            </a:r>
            <a:r>
              <a:rPr lang="ru-RU" dirty="0" smtClean="0"/>
              <a:t>	                                    старый</a:t>
            </a:r>
          </a:p>
          <a:p>
            <a:r>
              <a:rPr lang="ru-RU" b="1" dirty="0" err="1" smtClean="0"/>
              <a:t>middle-aged</a:t>
            </a:r>
            <a:r>
              <a:rPr lang="ru-RU" dirty="0" smtClean="0"/>
              <a:t>	            средних лет</a:t>
            </a:r>
          </a:p>
          <a:p>
            <a:r>
              <a:rPr lang="ru-RU" b="1" dirty="0" err="1" smtClean="0"/>
              <a:t>young</a:t>
            </a:r>
            <a:r>
              <a:rPr lang="ru-RU" dirty="0" smtClean="0"/>
              <a:t>	                        молодой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1" name="Picture 1" descr="G:\10 класс\Картинки\Состояния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0503" y="332656"/>
            <a:ext cx="4153497" cy="2592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HEIGHT — РОСТ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tall</a:t>
            </a:r>
            <a:r>
              <a:rPr lang="ru-RU" dirty="0" smtClean="0"/>
              <a:t>	                высокий</a:t>
            </a:r>
          </a:p>
          <a:p>
            <a:r>
              <a:rPr lang="ru-RU" b="1" dirty="0" err="1" smtClean="0"/>
              <a:t>short</a:t>
            </a:r>
            <a:r>
              <a:rPr lang="ru-RU" dirty="0" smtClean="0"/>
              <a:t>	                   низкий</a:t>
            </a:r>
          </a:p>
          <a:p>
            <a:endParaRPr lang="ru-RU" dirty="0"/>
          </a:p>
        </p:txBody>
      </p:sp>
      <p:pic>
        <p:nvPicPr>
          <p:cNvPr id="4097" name="Picture 1" descr="G:\10 класс\Картинки\Состояния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2312" y="1988840"/>
            <a:ext cx="3643851" cy="486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BUILT — ТЕЛОСЛОЖЕНИЕ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s</a:t>
            </a:r>
            <a:r>
              <a:rPr lang="ru-RU" b="1" dirty="0" err="1" smtClean="0"/>
              <a:t>kinny</a:t>
            </a:r>
            <a:r>
              <a:rPr lang="ru-RU" b="1" dirty="0" smtClean="0"/>
              <a:t>  </a:t>
            </a:r>
            <a:r>
              <a:rPr lang="ru-RU" dirty="0" smtClean="0"/>
              <a:t>	тощий</a:t>
            </a:r>
          </a:p>
          <a:p>
            <a:r>
              <a:rPr lang="ru-RU" b="1" dirty="0" err="1" smtClean="0"/>
              <a:t>slim</a:t>
            </a:r>
            <a:r>
              <a:rPr lang="ru-RU" dirty="0" smtClean="0"/>
              <a:t>	 стройный</a:t>
            </a:r>
          </a:p>
          <a:p>
            <a:r>
              <a:rPr lang="ru-RU" b="1" dirty="0" err="1" smtClean="0"/>
              <a:t>thin</a:t>
            </a:r>
            <a:r>
              <a:rPr lang="ru-RU" dirty="0" smtClean="0"/>
              <a:t>	 худой</a:t>
            </a:r>
          </a:p>
          <a:p>
            <a:r>
              <a:rPr lang="ru-RU" b="1" dirty="0" err="1" smtClean="0"/>
              <a:t>fat</a:t>
            </a:r>
            <a:r>
              <a:rPr lang="ru-RU" dirty="0" smtClean="0"/>
              <a:t>	толстый</a:t>
            </a:r>
          </a:p>
          <a:p>
            <a:endParaRPr lang="ru-RU" dirty="0"/>
          </a:p>
        </p:txBody>
      </p:sp>
      <p:pic>
        <p:nvPicPr>
          <p:cNvPr id="3073" name="Picture 1" descr="G:\10 класс\Картинки\Состояния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564904"/>
            <a:ext cx="4049589" cy="3543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/>
              <a:t>Eyes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475856"/>
          </a:xfrm>
        </p:spPr>
        <p:txBody>
          <a:bodyPr/>
          <a:lstStyle/>
          <a:p>
            <a:r>
              <a:rPr lang="ru-RU" b="1" dirty="0" err="1" smtClean="0"/>
              <a:t>blue</a:t>
            </a:r>
            <a:r>
              <a:rPr lang="ru-RU" dirty="0" smtClean="0"/>
              <a:t>	голубые</a:t>
            </a:r>
            <a:r>
              <a:rPr lang="es-ES" dirty="0" smtClean="0"/>
              <a:t>, </a:t>
            </a:r>
            <a:r>
              <a:rPr lang="ru-RU" dirty="0" smtClean="0"/>
              <a:t>синие </a:t>
            </a:r>
          </a:p>
          <a:p>
            <a:r>
              <a:rPr lang="ru-RU" b="1" dirty="0" err="1" smtClean="0"/>
              <a:t>grey</a:t>
            </a:r>
            <a:r>
              <a:rPr lang="ru-RU" dirty="0" smtClean="0"/>
              <a:t>	серые</a:t>
            </a:r>
          </a:p>
          <a:p>
            <a:r>
              <a:rPr lang="ru-RU" b="1" dirty="0" err="1" smtClean="0"/>
              <a:t>brown</a:t>
            </a:r>
            <a:r>
              <a:rPr lang="ru-RU" dirty="0" smtClean="0"/>
              <a:t>	карие</a:t>
            </a:r>
            <a:endParaRPr lang="en-US" dirty="0" smtClean="0"/>
          </a:p>
          <a:p>
            <a:r>
              <a:rPr lang="es-ES" b="1" dirty="0" smtClean="0"/>
              <a:t>g</a:t>
            </a:r>
            <a:r>
              <a:rPr lang="en-US" b="1" dirty="0" err="1" smtClean="0"/>
              <a:t>reen</a:t>
            </a:r>
            <a:r>
              <a:rPr lang="en-US" dirty="0" smtClean="0"/>
              <a:t>    </a:t>
            </a:r>
            <a:r>
              <a:rPr lang="ru-RU" dirty="0" smtClean="0"/>
              <a:t>зеленые </a:t>
            </a:r>
          </a:p>
          <a:p>
            <a:endParaRPr lang="ru-RU" dirty="0"/>
          </a:p>
        </p:txBody>
      </p:sp>
      <p:pic>
        <p:nvPicPr>
          <p:cNvPr id="37890" name="Picture 2" descr="G:\10 класс\Картинки\Состояния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5362" y="404664"/>
            <a:ext cx="420863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HAIR STYLE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curly</a:t>
            </a:r>
            <a:r>
              <a:rPr lang="ru-RU" dirty="0" smtClean="0"/>
              <a:t>	кучерявый</a:t>
            </a:r>
          </a:p>
          <a:p>
            <a:r>
              <a:rPr lang="ru-RU" b="1" dirty="0" err="1" smtClean="0"/>
              <a:t>wavy</a:t>
            </a:r>
            <a:r>
              <a:rPr lang="ru-RU" dirty="0" smtClean="0"/>
              <a:t>	вьющийся</a:t>
            </a:r>
          </a:p>
          <a:p>
            <a:r>
              <a:rPr lang="ru-RU" b="1" dirty="0" err="1" smtClean="0"/>
              <a:t>short</a:t>
            </a:r>
            <a:r>
              <a:rPr lang="ru-RU" dirty="0" smtClean="0"/>
              <a:t>	короткий</a:t>
            </a:r>
          </a:p>
          <a:p>
            <a:r>
              <a:rPr lang="es-ES" b="1" dirty="0" smtClean="0"/>
              <a:t>s</a:t>
            </a:r>
            <a:r>
              <a:rPr lang="ru-RU" b="1" dirty="0" err="1" smtClean="0"/>
              <a:t>traight</a:t>
            </a:r>
            <a:r>
              <a:rPr lang="ru-RU" b="1" dirty="0" smtClean="0"/>
              <a:t> </a:t>
            </a:r>
            <a:r>
              <a:rPr lang="ru-RU" dirty="0" smtClean="0"/>
              <a:t>прямой</a:t>
            </a:r>
          </a:p>
          <a:p>
            <a:r>
              <a:rPr lang="ru-RU" b="1" dirty="0" smtClean="0"/>
              <a:t> </a:t>
            </a:r>
            <a:r>
              <a:rPr lang="ru-RU" b="1" dirty="0" err="1" smtClean="0"/>
              <a:t>long</a:t>
            </a:r>
            <a:r>
              <a:rPr lang="ru-RU" dirty="0" smtClean="0"/>
              <a:t>	длинный</a:t>
            </a:r>
          </a:p>
          <a:p>
            <a:endParaRPr lang="ru-RU" dirty="0" smtClean="0"/>
          </a:p>
          <a:p>
            <a:r>
              <a:rPr lang="ru-RU" b="1" dirty="0" err="1" smtClean="0"/>
              <a:t>bald</a:t>
            </a:r>
            <a:r>
              <a:rPr lang="ru-RU" dirty="0" smtClean="0"/>
              <a:t>	 лысый</a:t>
            </a:r>
          </a:p>
          <a:p>
            <a:endParaRPr lang="ru-RU" dirty="0"/>
          </a:p>
        </p:txBody>
      </p:sp>
      <p:pic>
        <p:nvPicPr>
          <p:cNvPr id="1026" name="Picture 2" descr="G:\10 класс\Картинки\Состояния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713" y="1539657"/>
            <a:ext cx="3588876" cy="4481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HAIR COLOUR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coloured</a:t>
            </a:r>
            <a:r>
              <a:rPr lang="ru-RU" dirty="0" smtClean="0"/>
              <a:t>	 крашеный</a:t>
            </a:r>
          </a:p>
          <a:p>
            <a:r>
              <a:rPr lang="ru-RU" b="1" dirty="0" err="1" smtClean="0"/>
              <a:t>grey</a:t>
            </a:r>
            <a:r>
              <a:rPr lang="ru-RU" dirty="0" smtClean="0"/>
              <a:t>	             седой</a:t>
            </a:r>
          </a:p>
          <a:p>
            <a:r>
              <a:rPr lang="en-US" b="1" dirty="0" smtClean="0"/>
              <a:t>b</a:t>
            </a:r>
            <a:r>
              <a:rPr lang="ru-RU" b="1" dirty="0" err="1" smtClean="0"/>
              <a:t>lond\e</a:t>
            </a:r>
            <a:r>
              <a:rPr lang="ru-RU" dirty="0" smtClean="0"/>
              <a:t>	             светлый (блондин)</a:t>
            </a:r>
          </a:p>
          <a:p>
            <a:r>
              <a:rPr lang="en-GB" b="1" dirty="0" smtClean="0"/>
              <a:t>f</a:t>
            </a:r>
            <a:r>
              <a:rPr lang="ru-RU" b="1" dirty="0" err="1" smtClean="0"/>
              <a:t>air</a:t>
            </a:r>
            <a:r>
              <a:rPr lang="ru-RU" b="1" dirty="0" smtClean="0"/>
              <a:t>                     </a:t>
            </a:r>
            <a:r>
              <a:rPr lang="ru-RU" dirty="0" smtClean="0"/>
              <a:t>русый</a:t>
            </a:r>
          </a:p>
          <a:p>
            <a:r>
              <a:rPr lang="ru-RU" b="1" dirty="0" err="1" smtClean="0"/>
              <a:t>red</a:t>
            </a:r>
            <a:r>
              <a:rPr lang="ru-RU" dirty="0" smtClean="0"/>
              <a:t>	             рыжий</a:t>
            </a:r>
          </a:p>
          <a:p>
            <a:r>
              <a:rPr lang="ru-RU" b="1" dirty="0" err="1" smtClean="0"/>
              <a:t>dark-haired</a:t>
            </a:r>
            <a:r>
              <a:rPr lang="ru-RU" dirty="0" smtClean="0"/>
              <a:t>     брюнет               </a:t>
            </a:r>
          </a:p>
          <a:p>
            <a:endParaRPr lang="ru-RU" dirty="0"/>
          </a:p>
        </p:txBody>
      </p:sp>
      <p:pic>
        <p:nvPicPr>
          <p:cNvPr id="35842" name="Picture 2" descr="G:\10 класс\Картинки\Состояния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395156"/>
            <a:ext cx="2555776" cy="3207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FACE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ru-RU" b="1" dirty="0" err="1" smtClean="0"/>
              <a:t>freckled</a:t>
            </a:r>
            <a:r>
              <a:rPr lang="ru-RU" dirty="0" smtClean="0"/>
              <a:t>	 в веснушках</a:t>
            </a:r>
          </a:p>
          <a:p>
            <a:r>
              <a:rPr lang="en-US" b="1" dirty="0" smtClean="0"/>
              <a:t>(lips) </a:t>
            </a:r>
            <a:r>
              <a:rPr lang="ru-RU" b="1" dirty="0" err="1" smtClean="0"/>
              <a:t>thin</a:t>
            </a:r>
            <a:r>
              <a:rPr lang="ru-RU" b="1" dirty="0" smtClean="0"/>
              <a:t>/ </a:t>
            </a:r>
            <a:r>
              <a:rPr lang="ru-RU" b="1" dirty="0" err="1" smtClean="0"/>
              <a:t>full</a:t>
            </a:r>
            <a:r>
              <a:rPr lang="ru-RU" dirty="0" smtClean="0"/>
              <a:t>     тонкие/полные (губы)</a:t>
            </a:r>
            <a:endParaRPr lang="en-US" dirty="0" smtClean="0"/>
          </a:p>
          <a:p>
            <a:r>
              <a:rPr lang="en-US" b="1" dirty="0" smtClean="0"/>
              <a:t>bearded  </a:t>
            </a:r>
            <a:r>
              <a:rPr lang="en-US" dirty="0" smtClean="0"/>
              <a:t>  </a:t>
            </a:r>
            <a:r>
              <a:rPr lang="ru-RU" dirty="0" smtClean="0"/>
              <a:t>бородатый  </a:t>
            </a:r>
          </a:p>
          <a:p>
            <a:endParaRPr lang="ru-RU" dirty="0"/>
          </a:p>
        </p:txBody>
      </p:sp>
      <p:pic>
        <p:nvPicPr>
          <p:cNvPr id="36866" name="Picture 2" descr="G:\10 класс\Картинки\Состояния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3918926" cy="2935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oper Std Black" pitchFamily="18" charset="0"/>
              </a:rPr>
              <a:t>HOW ARE YOU?</a:t>
            </a:r>
            <a:r>
              <a:rPr lang="ru-RU" dirty="0" smtClean="0">
                <a:latin typeface="Cooper Std Black" pitchFamily="18" charset="0"/>
              </a:rPr>
              <a:t/>
            </a:r>
            <a:br>
              <a:rPr lang="ru-RU" dirty="0" smtClean="0">
                <a:latin typeface="Cooper Std Black" pitchFamily="18" charset="0"/>
              </a:rPr>
            </a:br>
            <a:r>
              <a:rPr lang="ru-RU" dirty="0" smtClean="0">
                <a:latin typeface="Cooper Std Black" pitchFamily="18" charset="0"/>
              </a:rPr>
              <a:t>Как 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Cooper Std Black" pitchFamily="18" charset="0"/>
              </a:rPr>
              <a:t>ОБЪЕКТ+ </a:t>
            </a:r>
            <a:r>
              <a:rPr lang="en-US" b="1" dirty="0" smtClean="0">
                <a:latin typeface="Cooper Std Black" pitchFamily="18" charset="0"/>
              </a:rPr>
              <a:t>TO BE + </a:t>
            </a:r>
            <a:r>
              <a:rPr lang="ru-RU" b="1" dirty="0" smtClean="0"/>
              <a:t>ПРИЛАГАТЕЛЬНОЕ</a:t>
            </a:r>
            <a:endParaRPr lang="ru-RU" b="1" dirty="0"/>
          </a:p>
        </p:txBody>
      </p:sp>
      <p:pic>
        <p:nvPicPr>
          <p:cNvPr id="33794" name="Picture 2" descr="G:\10 класс\Картинки\Состояния\sliten_jogger_1232405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997200"/>
            <a:ext cx="4737100" cy="386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Describe him.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/>
          <a:lstStyle/>
          <a:p>
            <a:r>
              <a:rPr lang="en-US" b="1" dirty="0" smtClean="0">
                <a:latin typeface="Cooper Std Black" pitchFamily="18" charset="0"/>
              </a:rPr>
              <a:t>He</a:t>
            </a:r>
            <a:r>
              <a:rPr lang="en-US" dirty="0" smtClean="0">
                <a:latin typeface="Cooper Std Black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is</a:t>
            </a:r>
            <a:r>
              <a:rPr lang="en-US" dirty="0" smtClean="0">
                <a:latin typeface="Cooper Std Black" pitchFamily="18" charset="0"/>
              </a:rPr>
              <a:t> … . </a:t>
            </a:r>
            <a:endParaRPr lang="ru-RU" dirty="0" smtClean="0">
              <a:latin typeface="Cooper Std Black" pitchFamily="18" charset="0"/>
            </a:endParaRPr>
          </a:p>
          <a:p>
            <a:r>
              <a:rPr lang="ru-RU" dirty="0" smtClean="0">
                <a:latin typeface="Cooper Std Black" pitchFamily="18" charset="0"/>
              </a:rPr>
              <a:t>(возраст)</a:t>
            </a:r>
          </a:p>
          <a:p>
            <a:r>
              <a:rPr lang="ru-RU" dirty="0" smtClean="0">
                <a:latin typeface="Cooper Std Black" pitchFamily="18" charset="0"/>
              </a:rPr>
              <a:t>(рост) </a:t>
            </a:r>
          </a:p>
          <a:p>
            <a:r>
              <a:rPr lang="ru-RU" dirty="0" smtClean="0">
                <a:latin typeface="Cooper Std Black" pitchFamily="18" charset="0"/>
              </a:rPr>
              <a:t>(телосложение) </a:t>
            </a:r>
            <a:endParaRPr lang="en-US" dirty="0" smtClean="0">
              <a:latin typeface="Cooper Std Black" pitchFamily="18" charset="0"/>
            </a:endParaRPr>
          </a:p>
          <a:p>
            <a:r>
              <a:rPr lang="en-US" dirty="0" smtClean="0">
                <a:latin typeface="Cooper Std Black" pitchFamily="18" charset="0"/>
              </a:rPr>
              <a:t>His </a:t>
            </a:r>
            <a:r>
              <a:rPr lang="en-US" b="1" dirty="0" smtClean="0">
                <a:latin typeface="Cooper Std Black" pitchFamily="18" charset="0"/>
              </a:rPr>
              <a:t>eyes</a:t>
            </a:r>
            <a:r>
              <a:rPr lang="en-US" dirty="0" smtClean="0">
                <a:latin typeface="Cooper Std Black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are</a:t>
            </a:r>
            <a:r>
              <a:rPr lang="en-US" dirty="0" smtClean="0">
                <a:latin typeface="Cooper Std Black" pitchFamily="18" charset="0"/>
              </a:rPr>
              <a:t> …</a:t>
            </a:r>
            <a:r>
              <a:rPr lang="ru-RU" dirty="0" smtClean="0">
                <a:latin typeface="Cooper Std Black" pitchFamily="18" charset="0"/>
              </a:rPr>
              <a:t> .</a:t>
            </a:r>
            <a:endParaRPr lang="ru-RU" dirty="0" smtClean="0"/>
          </a:p>
          <a:p>
            <a:r>
              <a:rPr lang="en-US" dirty="0" smtClean="0">
                <a:latin typeface="Cooper Std Black" pitchFamily="18" charset="0"/>
              </a:rPr>
              <a:t>His </a:t>
            </a:r>
            <a:r>
              <a:rPr lang="en-US" b="1" dirty="0" smtClean="0">
                <a:latin typeface="Cooper Std Black" pitchFamily="18" charset="0"/>
              </a:rPr>
              <a:t>hair</a:t>
            </a:r>
            <a:r>
              <a:rPr lang="en-US" dirty="0" smtClean="0">
                <a:latin typeface="Cooper Std Black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is</a:t>
            </a:r>
            <a:r>
              <a:rPr lang="en-US" dirty="0" smtClean="0">
                <a:latin typeface="Cooper Std Black" pitchFamily="18" charset="0"/>
              </a:rPr>
              <a:t> … .</a:t>
            </a:r>
            <a:endParaRPr lang="ru-RU" dirty="0" smtClean="0">
              <a:latin typeface="Cooper Std Black" pitchFamily="18" charset="0"/>
            </a:endParaRPr>
          </a:p>
          <a:p>
            <a:r>
              <a:rPr lang="en-US" dirty="0" smtClean="0">
                <a:latin typeface="Cooper Std Black" pitchFamily="18" charset="0"/>
              </a:rPr>
              <a:t>*</a:t>
            </a:r>
          </a:p>
        </p:txBody>
      </p:sp>
      <p:pic>
        <p:nvPicPr>
          <p:cNvPr id="39938" name="Picture 2" descr="G:\10 класс\Картинки\Люди\00bb43c677c7c4acee37e7839dab87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74596"/>
            <a:ext cx="4160912" cy="48010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G:\10 класс\Картинки\Люди\0a2f89ee3b70f9bb40fc62f74cdc58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5" y="1412775"/>
            <a:ext cx="6156176" cy="4612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Describe the person.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ooper Std Black" pitchFamily="18" charset="0"/>
              </a:rPr>
              <a:t>She</a:t>
            </a:r>
            <a:r>
              <a:rPr lang="en-US" dirty="0" smtClean="0">
                <a:latin typeface="Cooper Std Black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is</a:t>
            </a:r>
            <a:r>
              <a:rPr lang="en-US" dirty="0" smtClean="0">
                <a:latin typeface="Cooper Std Black" pitchFamily="18" charset="0"/>
              </a:rPr>
              <a:t> … . </a:t>
            </a:r>
            <a:endParaRPr lang="ru-RU" dirty="0" smtClean="0">
              <a:latin typeface="Cooper Std Black" pitchFamily="18" charset="0"/>
            </a:endParaRPr>
          </a:p>
          <a:p>
            <a:r>
              <a:rPr lang="ru-RU" dirty="0" smtClean="0">
                <a:latin typeface="Cooper Std Black" pitchFamily="18" charset="0"/>
              </a:rPr>
              <a:t>(возраст)</a:t>
            </a:r>
          </a:p>
          <a:p>
            <a:r>
              <a:rPr lang="ru-RU" dirty="0" smtClean="0">
                <a:latin typeface="Cooper Std Black" pitchFamily="18" charset="0"/>
              </a:rPr>
              <a:t>(рост) </a:t>
            </a:r>
          </a:p>
          <a:p>
            <a:r>
              <a:rPr lang="ru-RU" dirty="0" smtClean="0">
                <a:latin typeface="Cooper Std Black" pitchFamily="18" charset="0"/>
              </a:rPr>
              <a:t>(телосложение) </a:t>
            </a:r>
            <a:endParaRPr lang="en-US" dirty="0" smtClean="0">
              <a:latin typeface="Cooper Std Black" pitchFamily="18" charset="0"/>
            </a:endParaRPr>
          </a:p>
          <a:p>
            <a:r>
              <a:rPr lang="en-US" dirty="0" smtClean="0">
                <a:latin typeface="Cooper Std Black" pitchFamily="18" charset="0"/>
              </a:rPr>
              <a:t>Her </a:t>
            </a:r>
            <a:r>
              <a:rPr lang="en-US" b="1" dirty="0" smtClean="0">
                <a:latin typeface="Cooper Std Black" pitchFamily="18" charset="0"/>
              </a:rPr>
              <a:t>eyes</a:t>
            </a:r>
            <a:r>
              <a:rPr lang="en-US" dirty="0" smtClean="0">
                <a:latin typeface="Cooper Std Black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are</a:t>
            </a:r>
            <a:r>
              <a:rPr lang="en-US" dirty="0" smtClean="0">
                <a:latin typeface="Cooper Std Black" pitchFamily="18" charset="0"/>
              </a:rPr>
              <a:t> …</a:t>
            </a:r>
            <a:r>
              <a:rPr lang="ru-RU" dirty="0" smtClean="0">
                <a:latin typeface="Cooper Std Black" pitchFamily="18" charset="0"/>
              </a:rPr>
              <a:t> .</a:t>
            </a:r>
            <a:endParaRPr lang="ru-RU" dirty="0" smtClean="0"/>
          </a:p>
          <a:p>
            <a:r>
              <a:rPr lang="en-US" dirty="0" smtClean="0">
                <a:latin typeface="Cooper Std Black" pitchFamily="18" charset="0"/>
              </a:rPr>
              <a:t>Her </a:t>
            </a:r>
            <a:r>
              <a:rPr lang="en-US" b="1" dirty="0" smtClean="0">
                <a:latin typeface="Cooper Std Black" pitchFamily="18" charset="0"/>
              </a:rPr>
              <a:t>hair</a:t>
            </a:r>
            <a:r>
              <a:rPr lang="en-US" dirty="0" smtClean="0">
                <a:latin typeface="Cooper Std Black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is</a:t>
            </a:r>
            <a:r>
              <a:rPr lang="en-US" dirty="0" smtClean="0">
                <a:latin typeface="Cooper Std Black" pitchFamily="18" charset="0"/>
              </a:rPr>
              <a:t> … .</a:t>
            </a:r>
            <a:endParaRPr lang="ru-RU" dirty="0" smtClean="0">
              <a:latin typeface="Cooper Std Black" pitchFamily="18" charset="0"/>
            </a:endParaRPr>
          </a:p>
          <a:p>
            <a:r>
              <a:rPr lang="en-US" dirty="0" smtClean="0">
                <a:latin typeface="Cooper Std Black" pitchFamily="18" charset="0"/>
              </a:rPr>
              <a:t>*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Describe the person.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G:\10 класс\Картинки\Люди\59a9b89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1484784"/>
            <a:ext cx="9748549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Describe the person.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G:\10 класс\Картинки\Люди\19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028384" cy="6027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Describe the person.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G:\10 класс\Картинки\Люди\1253175269_lady_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344816" cy="5502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Describe the person.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G:\10 класс\Картинки\Люди\c7edb383-c36a-4d59-81aa-058ed8e80f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5976664" cy="5522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Std Black" pitchFamily="18" charset="0"/>
              </a:rPr>
              <a:t>Describe the person.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G:\10 класс\Картинки\Люди\muzhchina_mechty_a4c363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52223"/>
            <a:ext cx="3744416" cy="5705777"/>
          </a:xfrm>
          <a:prstGeom prst="rect">
            <a:avLst/>
          </a:prstGeom>
          <a:noFill/>
        </p:spPr>
      </p:pic>
      <p:pic>
        <p:nvPicPr>
          <p:cNvPr id="52227" name="Picture 3" descr="G:\10 класс\Картинки\Люди\shpressconfsf06c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9" y="1264749"/>
            <a:ext cx="3888432" cy="5595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>
                <a:latin typeface="Cooper Std Black" pitchFamily="18" charset="0"/>
              </a:rPr>
              <a:t>The forms </a:t>
            </a:r>
            <a:r>
              <a:rPr lang="ru-RU" dirty="0" smtClean="0">
                <a:latin typeface="Cooper Std Black" pitchFamily="18" charset="0"/>
              </a:rPr>
              <a:t>(формы)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oper Std Black" pitchFamily="18" charset="0"/>
              </a:rPr>
              <a:t>I               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AM </a:t>
            </a:r>
            <a:r>
              <a:rPr lang="ru-RU" dirty="0" smtClean="0">
                <a:solidFill>
                  <a:srgbClr val="FF0000"/>
                </a:solidFill>
                <a:latin typeface="Cooper Std Black" pitchFamily="18" charset="0"/>
              </a:rPr>
              <a:t>+</a:t>
            </a:r>
            <a:r>
              <a:rPr lang="ru-RU" dirty="0" smtClean="0">
                <a:latin typeface="Cooper Std Black" pitchFamily="18" charset="0"/>
              </a:rPr>
              <a:t>(</a:t>
            </a:r>
            <a:r>
              <a:rPr lang="ru-RU" b="1" dirty="0" err="1" smtClean="0">
                <a:latin typeface="Cooper Std Black" pitchFamily="18" charset="0"/>
              </a:rPr>
              <a:t>прилагат</a:t>
            </a:r>
            <a:r>
              <a:rPr lang="ru-RU" b="1" dirty="0" smtClean="0">
                <a:latin typeface="Cooper Std Black" pitchFamily="18" charset="0"/>
              </a:rPr>
              <a:t>.).</a:t>
            </a:r>
            <a:endParaRPr lang="en-US" b="1" dirty="0" smtClean="0">
              <a:solidFill>
                <a:srgbClr val="FF0000"/>
              </a:solidFill>
              <a:latin typeface="Cooper Std Black" pitchFamily="18" charset="0"/>
            </a:endParaRPr>
          </a:p>
          <a:p>
            <a:endParaRPr lang="en-US" dirty="0" smtClean="0">
              <a:latin typeface="Cooper Std Black" pitchFamily="18" charset="0"/>
            </a:endParaRPr>
          </a:p>
          <a:p>
            <a:r>
              <a:rPr lang="en-US" dirty="0" smtClean="0">
                <a:latin typeface="Cooper Std Black" pitchFamily="18" charset="0"/>
              </a:rPr>
              <a:t>WE                         </a:t>
            </a:r>
          </a:p>
          <a:p>
            <a:r>
              <a:rPr lang="en-US" dirty="0" smtClean="0">
                <a:latin typeface="Cooper Std Black" pitchFamily="18" charset="0"/>
              </a:rPr>
              <a:t>YOU        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ARE</a:t>
            </a:r>
            <a:r>
              <a:rPr lang="ru-RU" dirty="0" smtClean="0">
                <a:solidFill>
                  <a:srgbClr val="FF0000"/>
                </a:solidFill>
                <a:latin typeface="Cooper Std Black" pitchFamily="18" charset="0"/>
              </a:rPr>
              <a:t>+</a:t>
            </a:r>
            <a:r>
              <a:rPr lang="ru-RU" dirty="0" smtClean="0">
                <a:latin typeface="Cooper Std Black" pitchFamily="18" charset="0"/>
              </a:rPr>
              <a:t>(</a:t>
            </a:r>
            <a:r>
              <a:rPr lang="ru-RU" b="1" dirty="0" err="1" smtClean="0">
                <a:latin typeface="Cooper Std Black" pitchFamily="18" charset="0"/>
              </a:rPr>
              <a:t>прилагат</a:t>
            </a:r>
            <a:r>
              <a:rPr lang="ru-RU" b="1" dirty="0" smtClean="0">
                <a:latin typeface="Cooper Std Black" pitchFamily="18" charset="0"/>
              </a:rPr>
              <a:t>.)</a:t>
            </a:r>
            <a:r>
              <a:rPr lang="en-US" dirty="0" smtClean="0">
                <a:latin typeface="Cooper Std Black" pitchFamily="18" charset="0"/>
              </a:rPr>
              <a:t>.</a:t>
            </a:r>
          </a:p>
          <a:p>
            <a:r>
              <a:rPr lang="en-US" dirty="0" smtClean="0">
                <a:latin typeface="Cooper Std Black" pitchFamily="18" charset="0"/>
              </a:rPr>
              <a:t>THEY</a:t>
            </a:r>
          </a:p>
          <a:p>
            <a:endParaRPr lang="en-US" dirty="0" smtClean="0">
              <a:latin typeface="Cooper Std Black" pitchFamily="18" charset="0"/>
            </a:endParaRPr>
          </a:p>
          <a:p>
            <a:r>
              <a:rPr lang="en-US" dirty="0" smtClean="0">
                <a:latin typeface="Cooper Std Black" pitchFamily="18" charset="0"/>
              </a:rPr>
              <a:t>HE</a:t>
            </a:r>
          </a:p>
          <a:p>
            <a:r>
              <a:rPr lang="en-US" dirty="0" smtClean="0">
                <a:latin typeface="Cooper Std Black" pitchFamily="18" charset="0"/>
              </a:rPr>
              <a:t>SHE           </a:t>
            </a:r>
            <a:r>
              <a:rPr lang="en-US" dirty="0" smtClean="0">
                <a:solidFill>
                  <a:srgbClr val="FF0000"/>
                </a:solidFill>
                <a:latin typeface="Cooper Std Black" pitchFamily="18" charset="0"/>
              </a:rPr>
              <a:t>IS </a:t>
            </a:r>
            <a:r>
              <a:rPr lang="ru-RU" dirty="0" smtClean="0">
                <a:latin typeface="Cooper Std Black" pitchFamily="18" charset="0"/>
              </a:rPr>
              <a:t>+(</a:t>
            </a:r>
            <a:r>
              <a:rPr lang="ru-RU" b="1" dirty="0" err="1" smtClean="0">
                <a:latin typeface="Cooper Std Black" pitchFamily="18" charset="0"/>
              </a:rPr>
              <a:t>прилагат</a:t>
            </a:r>
            <a:r>
              <a:rPr lang="ru-RU" b="1" dirty="0" smtClean="0">
                <a:latin typeface="Cooper Std Black" pitchFamily="18" charset="0"/>
              </a:rPr>
              <a:t>.)</a:t>
            </a:r>
            <a:r>
              <a:rPr lang="en-US" b="1" dirty="0" smtClean="0">
                <a:latin typeface="Cooper Std Black" pitchFamily="18" charset="0"/>
              </a:rPr>
              <a:t> </a:t>
            </a:r>
            <a:r>
              <a:rPr lang="en-US" dirty="0" smtClean="0">
                <a:latin typeface="Cooper Std Black" pitchFamily="18" charset="0"/>
              </a:rPr>
              <a:t>.</a:t>
            </a:r>
            <a:endParaRPr lang="en-US" dirty="0" smtClean="0">
              <a:solidFill>
                <a:srgbClr val="FF0000"/>
              </a:solidFill>
              <a:latin typeface="Cooper Std Black" pitchFamily="18" charset="0"/>
            </a:endParaRPr>
          </a:p>
          <a:p>
            <a:r>
              <a:rPr lang="en-US" dirty="0" smtClean="0">
                <a:latin typeface="Cooper Std Black" pitchFamily="18" charset="0"/>
              </a:rPr>
              <a:t>IT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oper Std Black" pitchFamily="18" charset="0"/>
              </a:rPr>
              <a:t>Состояния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686800" cy="4824535"/>
          </a:xfrm>
        </p:spPr>
        <p:txBody>
          <a:bodyPr numCol="2">
            <a:normAutofit fontScale="92500" lnSpcReduction="10000"/>
          </a:bodyPr>
          <a:lstStyle/>
          <a:p>
            <a:pPr algn="just"/>
            <a:r>
              <a:rPr lang="en-US" b="1" dirty="0" smtClean="0">
                <a:latin typeface="Cooper Std Black" pitchFamily="18" charset="0"/>
              </a:rPr>
              <a:t>HOT</a:t>
            </a:r>
          </a:p>
          <a:p>
            <a:pPr algn="just"/>
            <a:r>
              <a:rPr lang="en-US" b="1" dirty="0" smtClean="0">
                <a:latin typeface="Cooper Std Black" pitchFamily="18" charset="0"/>
              </a:rPr>
              <a:t>HUNGRY</a:t>
            </a:r>
          </a:p>
          <a:p>
            <a:pPr algn="just"/>
            <a:r>
              <a:rPr lang="en-US" b="1" dirty="0" smtClean="0">
                <a:latin typeface="Cooper Std Black" pitchFamily="18" charset="0"/>
              </a:rPr>
              <a:t>THIRSTY</a:t>
            </a:r>
          </a:p>
          <a:p>
            <a:pPr algn="just"/>
            <a:r>
              <a:rPr lang="en-US" b="1" dirty="0" smtClean="0">
                <a:latin typeface="Cooper Std Black" pitchFamily="18" charset="0"/>
              </a:rPr>
              <a:t>BORED</a:t>
            </a:r>
          </a:p>
          <a:p>
            <a:pPr algn="just"/>
            <a:r>
              <a:rPr lang="en-US" b="1" dirty="0" smtClean="0">
                <a:latin typeface="Cooper Std Black" pitchFamily="18" charset="0"/>
              </a:rPr>
              <a:t>TIRED</a:t>
            </a:r>
          </a:p>
          <a:p>
            <a:pPr algn="just"/>
            <a:r>
              <a:rPr lang="en-US" b="1" dirty="0" smtClean="0">
                <a:latin typeface="Cooper Std Black" pitchFamily="18" charset="0"/>
              </a:rPr>
              <a:t>EXCITED</a:t>
            </a:r>
          </a:p>
          <a:p>
            <a:pPr algn="just"/>
            <a:r>
              <a:rPr lang="en-US" b="1" dirty="0" smtClean="0">
                <a:latin typeface="Cooper Std Black" pitchFamily="18" charset="0"/>
              </a:rPr>
              <a:t>SLEEPY</a:t>
            </a:r>
          </a:p>
          <a:p>
            <a:pPr algn="just"/>
            <a:r>
              <a:rPr lang="en-US" b="1" dirty="0" smtClean="0">
                <a:latin typeface="Cooper Std Black" pitchFamily="18" charset="0"/>
              </a:rPr>
              <a:t>ANGRY</a:t>
            </a:r>
            <a:endParaRPr lang="ru-RU" b="1" dirty="0" smtClean="0">
              <a:latin typeface="Cooper Std Black" pitchFamily="18" charset="0"/>
            </a:endParaRPr>
          </a:p>
          <a:p>
            <a:pPr algn="just"/>
            <a:endParaRPr lang="ru-RU" b="1" dirty="0" smtClean="0">
              <a:latin typeface="Cooper Std Black" pitchFamily="18" charset="0"/>
            </a:endParaRPr>
          </a:p>
          <a:p>
            <a:pPr algn="just"/>
            <a:endParaRPr lang="ru-RU" b="1" dirty="0" smtClean="0">
              <a:latin typeface="Cooper Std Black" pitchFamily="18" charset="0"/>
            </a:endParaRPr>
          </a:p>
          <a:p>
            <a:pPr algn="just"/>
            <a:endParaRPr lang="en-US" b="1" dirty="0" smtClean="0">
              <a:latin typeface="Cooper Std Black" pitchFamily="18" charset="0"/>
            </a:endParaRPr>
          </a:p>
          <a:p>
            <a:pPr algn="just"/>
            <a:r>
              <a:rPr lang="en-US" b="1" dirty="0" smtClean="0">
                <a:latin typeface="Cooper Std Black" pitchFamily="18" charset="0"/>
              </a:rPr>
              <a:t>=</a:t>
            </a:r>
            <a:r>
              <a:rPr lang="ru-RU" b="1" dirty="0" smtClean="0">
                <a:latin typeface="Cooper Std Black" pitchFamily="18" charset="0"/>
              </a:rPr>
              <a:t>МНЕ ЖАРКО.</a:t>
            </a:r>
          </a:p>
          <a:p>
            <a:pPr algn="just"/>
            <a:r>
              <a:rPr lang="ru-RU" b="1" dirty="0" smtClean="0">
                <a:latin typeface="Cooper Std Black" pitchFamily="18" charset="0"/>
              </a:rPr>
              <a:t>= Я ХОЧУ ЕСТЬ.</a:t>
            </a:r>
          </a:p>
          <a:p>
            <a:pPr algn="just"/>
            <a:r>
              <a:rPr lang="ru-RU" b="1" dirty="0" smtClean="0">
                <a:latin typeface="Cooper Std Black" pitchFamily="18" charset="0"/>
              </a:rPr>
              <a:t>= Я ХОЧУ ПИТЬ.</a:t>
            </a:r>
          </a:p>
          <a:p>
            <a:pPr algn="just"/>
            <a:r>
              <a:rPr lang="ru-RU" b="1" dirty="0" smtClean="0">
                <a:latin typeface="Cooper Std Black" pitchFamily="18" charset="0"/>
              </a:rPr>
              <a:t>= МНЕ СКУЧНО.</a:t>
            </a:r>
          </a:p>
          <a:p>
            <a:pPr algn="just"/>
            <a:r>
              <a:rPr lang="ru-RU" b="1" dirty="0" smtClean="0">
                <a:latin typeface="Cooper Std Black" pitchFamily="18" charset="0"/>
              </a:rPr>
              <a:t>= Я УСТАЛ.</a:t>
            </a:r>
          </a:p>
          <a:p>
            <a:pPr algn="just"/>
            <a:r>
              <a:rPr lang="ru-RU" b="1" dirty="0" smtClean="0">
                <a:latin typeface="Cooper Std Black" pitchFamily="18" charset="0"/>
              </a:rPr>
              <a:t>= Я ВЗВОЛНОВАН.</a:t>
            </a:r>
          </a:p>
          <a:p>
            <a:pPr algn="just"/>
            <a:r>
              <a:rPr lang="ru-RU" b="1" dirty="0" smtClean="0">
                <a:latin typeface="Cooper Std Black" pitchFamily="18" charset="0"/>
              </a:rPr>
              <a:t>= Я ХОЧУ СПАТЬ.</a:t>
            </a:r>
          </a:p>
          <a:p>
            <a:pPr algn="just"/>
            <a:r>
              <a:rPr lang="ru-RU" b="1" dirty="0" smtClean="0">
                <a:latin typeface="Cooper Std Black" pitchFamily="18" charset="0"/>
              </a:rPr>
              <a:t>= Я ЗОЛ. </a:t>
            </a:r>
          </a:p>
          <a:p>
            <a:pPr algn="just"/>
            <a:endParaRPr lang="ru-RU" b="1" dirty="0" smtClean="0">
              <a:latin typeface="Cooper Std Black" pitchFamily="18" charset="0"/>
            </a:endParaRPr>
          </a:p>
          <a:p>
            <a:pPr algn="just"/>
            <a:endParaRPr lang="en-US" b="1" dirty="0" smtClean="0">
              <a:latin typeface="Cooper Std Black" pitchFamily="18" charset="0"/>
            </a:endParaRPr>
          </a:p>
          <a:p>
            <a:pPr algn="just"/>
            <a:endParaRPr lang="ru-RU" b="1" dirty="0"/>
          </a:p>
        </p:txBody>
      </p:sp>
      <p:pic>
        <p:nvPicPr>
          <p:cNvPr id="32770" name="Picture 2" descr="G:\10 класс\Картинки\Состояния\13577729981957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87624" cy="1781436"/>
          </a:xfrm>
          <a:prstGeom prst="rect">
            <a:avLst/>
          </a:prstGeom>
          <a:noFill/>
        </p:spPr>
      </p:pic>
      <p:pic>
        <p:nvPicPr>
          <p:cNvPr id="32771" name="Picture 3" descr="G:\10 класс\Картинки\Состояния\p_iStock_6543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6535" y="4840535"/>
            <a:ext cx="2017465" cy="2017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oper Std Black" pitchFamily="18" charset="0"/>
              </a:rPr>
              <a:t>HOW ARE YOU?</a:t>
            </a:r>
            <a:r>
              <a:rPr lang="ru-RU" dirty="0" smtClean="0">
                <a:latin typeface="Cooper Std Black" pitchFamily="18" charset="0"/>
              </a:rPr>
              <a:t/>
            </a:r>
            <a:br>
              <a:rPr lang="ru-RU" dirty="0" smtClean="0">
                <a:latin typeface="Cooper Std Black" pitchFamily="18" charset="0"/>
              </a:rPr>
            </a:br>
            <a:r>
              <a:rPr lang="ru-RU" dirty="0" smtClean="0">
                <a:latin typeface="Cooper Std Black" pitchFamily="18" charset="0"/>
              </a:rPr>
              <a:t>Как 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Cooper Std Black" pitchFamily="18" charset="0"/>
              </a:rPr>
              <a:t>I </a:t>
            </a:r>
            <a:r>
              <a:rPr lang="en-US" sz="7200" dirty="0" smtClean="0">
                <a:solidFill>
                  <a:srgbClr val="FF0000"/>
                </a:solidFill>
                <a:latin typeface="Cooper Std Black" pitchFamily="18" charset="0"/>
              </a:rPr>
              <a:t>am</a:t>
            </a:r>
            <a:r>
              <a:rPr lang="en-US" sz="7200" dirty="0" smtClean="0">
                <a:latin typeface="Cooper Std Black" pitchFamily="18" charset="0"/>
              </a:rPr>
              <a:t> … .</a:t>
            </a:r>
            <a:endParaRPr lang="ru-RU" sz="7200" dirty="0"/>
          </a:p>
        </p:txBody>
      </p:sp>
      <p:pic>
        <p:nvPicPr>
          <p:cNvPr id="31746" name="Picture 2" descr="G:\10 класс\Картинки\Состояния\Sleepy_OK_214572K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083620"/>
            <a:ext cx="4477494" cy="3431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en-US" b="1" dirty="0" smtClean="0">
                <a:latin typeface="Cooper Std Black" pitchFamily="18" charset="0"/>
              </a:rPr>
              <a:t>How is it?</a:t>
            </a:r>
            <a:endParaRPr lang="ru-RU" b="1" dirty="0"/>
          </a:p>
        </p:txBody>
      </p:sp>
      <p:pic>
        <p:nvPicPr>
          <p:cNvPr id="19458" name="Picture 2" descr="G:\10 класс\Картинки\Состояния\1519_art_ven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oper Std Black" pitchFamily="18" charset="0"/>
              </a:rPr>
              <a:t>How is she?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G:\10 класс\Картинки\Состояния\happy-and-excited_48702395_131505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5926038" cy="5282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oper Std Black" pitchFamily="18" charset="0"/>
              </a:rPr>
              <a:t>How is he?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G:\10 класс\Картинки\Состояния\99772292_psix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24936" cy="5744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oper Std Black" pitchFamily="18" charset="0"/>
              </a:rPr>
              <a:t>How is she?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 descr="G:\10 класс\Картинки\Состояния\108917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162</TotalTime>
  <Words>223</Words>
  <Application>Microsoft Office PowerPoint</Application>
  <PresentationFormat>Экран (4:3)</PresentationFormat>
  <Paragraphs>127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Модульная</vt:lpstr>
      <vt:lpstr>How to describe a person</vt:lpstr>
      <vt:lpstr>HOW ARE YOU? Как ты?</vt:lpstr>
      <vt:lpstr>The forms (формы) </vt:lpstr>
      <vt:lpstr>Состояния </vt:lpstr>
      <vt:lpstr>HOW ARE YOU? Как ты?</vt:lpstr>
      <vt:lpstr>Слайд 6</vt:lpstr>
      <vt:lpstr>How is she?</vt:lpstr>
      <vt:lpstr>How is he?</vt:lpstr>
      <vt:lpstr>How is she?</vt:lpstr>
      <vt:lpstr>How are they?</vt:lpstr>
      <vt:lpstr>How is he?</vt:lpstr>
      <vt:lpstr>How is it?</vt:lpstr>
      <vt:lpstr>AGE — ВОЗРАСТ </vt:lpstr>
      <vt:lpstr>HEIGHT — РОСТ </vt:lpstr>
      <vt:lpstr>BUILT — ТЕЛОСЛОЖЕНИЕ </vt:lpstr>
      <vt:lpstr>Eyes </vt:lpstr>
      <vt:lpstr>HAIR STYLE</vt:lpstr>
      <vt:lpstr>HAIR COLOUR </vt:lpstr>
      <vt:lpstr>FACE </vt:lpstr>
      <vt:lpstr>Describe him.</vt:lpstr>
      <vt:lpstr>Describe the person.</vt:lpstr>
      <vt:lpstr>Describe the person.</vt:lpstr>
      <vt:lpstr>Describe the person.</vt:lpstr>
      <vt:lpstr>Describe the person.</vt:lpstr>
      <vt:lpstr>Describe the person.</vt:lpstr>
      <vt:lpstr>Describe the person.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describe a person</dc:title>
  <dc:creator>User</dc:creator>
  <cp:lastModifiedBy>User</cp:lastModifiedBy>
  <cp:revision>25</cp:revision>
  <dcterms:created xsi:type="dcterms:W3CDTF">2013-10-07T18:12:06Z</dcterms:created>
  <dcterms:modified xsi:type="dcterms:W3CDTF">2013-10-11T17:15:54Z</dcterms:modified>
</cp:coreProperties>
</file>