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1" r:id="rId5"/>
    <p:sldId id="263" r:id="rId6"/>
    <p:sldId id="260" r:id="rId7"/>
    <p:sldId id="259" r:id="rId8"/>
    <p:sldId id="258" r:id="rId9"/>
    <p:sldId id="267" r:id="rId10"/>
    <p:sldId id="272" r:id="rId11"/>
    <p:sldId id="270" r:id="rId12"/>
    <p:sldId id="273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6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3EEE58-A99A-4024-86E1-BFA0E1995B53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5899FF4-AE59-4967-81DB-B4E4E555F3ED}">
      <dgm:prSet phldrT="[Текст]"/>
      <dgm:spPr/>
      <dgm:t>
        <a:bodyPr/>
        <a:lstStyle/>
        <a:p>
          <a:r>
            <a:rPr lang="ru-RU" b="1"/>
            <a:t>ТЕЛА</a:t>
          </a:r>
        </a:p>
      </dgm:t>
    </dgm:pt>
    <dgm:pt modelId="{DBADD0F4-F023-42B7-9D17-D353DB06FC9E}" type="parTrans" cxnId="{EBF9CF5D-E6DA-4B85-AA03-2452ED579143}">
      <dgm:prSet/>
      <dgm:spPr/>
      <dgm:t>
        <a:bodyPr/>
        <a:lstStyle/>
        <a:p>
          <a:endParaRPr lang="ru-RU"/>
        </a:p>
      </dgm:t>
    </dgm:pt>
    <dgm:pt modelId="{7C772EB3-50C8-4808-A5FE-A1EB67208BEA}" type="sibTrans" cxnId="{EBF9CF5D-E6DA-4B85-AA03-2452ED579143}">
      <dgm:prSet/>
      <dgm:spPr/>
      <dgm:t>
        <a:bodyPr/>
        <a:lstStyle/>
        <a:p>
          <a:endParaRPr lang="ru-RU"/>
        </a:p>
      </dgm:t>
    </dgm:pt>
    <dgm:pt modelId="{262A0AAF-256A-4591-8798-E30DC36F65E2}">
      <dgm:prSet phldrT="[Текст]"/>
      <dgm:spPr/>
      <dgm:t>
        <a:bodyPr/>
        <a:lstStyle/>
        <a:p>
          <a:r>
            <a:rPr lang="ru-RU"/>
            <a:t>искуственные</a:t>
          </a:r>
        </a:p>
      </dgm:t>
    </dgm:pt>
    <dgm:pt modelId="{65C6170D-3EDA-4E62-A356-D02BB8A00C62}" type="parTrans" cxnId="{2823C528-F21A-44F7-B5A5-060B1CF292DD}">
      <dgm:prSet/>
      <dgm:spPr/>
      <dgm:t>
        <a:bodyPr/>
        <a:lstStyle/>
        <a:p>
          <a:endParaRPr lang="ru-RU"/>
        </a:p>
      </dgm:t>
    </dgm:pt>
    <dgm:pt modelId="{FB899318-194C-48F9-9D89-5751920C9E6C}" type="sibTrans" cxnId="{2823C528-F21A-44F7-B5A5-060B1CF292DD}">
      <dgm:prSet/>
      <dgm:spPr/>
      <dgm:t>
        <a:bodyPr/>
        <a:lstStyle/>
        <a:p>
          <a:endParaRPr lang="ru-RU"/>
        </a:p>
      </dgm:t>
    </dgm:pt>
    <dgm:pt modelId="{C39C7B6F-A540-458F-BE44-3A5B776B7E7B}">
      <dgm:prSet phldrT="[Текст]"/>
      <dgm:spPr/>
      <dgm:t>
        <a:bodyPr/>
        <a:lstStyle/>
        <a:p>
          <a:r>
            <a:rPr lang="ru-RU"/>
            <a:t>естественные</a:t>
          </a:r>
        </a:p>
      </dgm:t>
    </dgm:pt>
    <dgm:pt modelId="{99554DA5-9D8B-488B-BFE7-AFEDB84CC297}" type="parTrans" cxnId="{97907402-5DED-45D8-B261-EB6EEE39FB37}">
      <dgm:prSet/>
      <dgm:spPr/>
      <dgm:t>
        <a:bodyPr/>
        <a:lstStyle/>
        <a:p>
          <a:endParaRPr lang="ru-RU"/>
        </a:p>
      </dgm:t>
    </dgm:pt>
    <dgm:pt modelId="{8FABCC36-815F-4287-9563-279962C03E99}" type="sibTrans" cxnId="{97907402-5DED-45D8-B261-EB6EEE39FB37}">
      <dgm:prSet/>
      <dgm:spPr/>
      <dgm:t>
        <a:bodyPr/>
        <a:lstStyle/>
        <a:p>
          <a:endParaRPr lang="ru-RU"/>
        </a:p>
      </dgm:t>
    </dgm:pt>
    <dgm:pt modelId="{DD9B5020-8ADA-4749-AAF2-9FD266266BF6}" type="pres">
      <dgm:prSet presAssocID="{743EEE58-A99A-4024-86E1-BFA0E1995B5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760A603-AB41-46CC-9C3D-44ABF06C685C}" type="pres">
      <dgm:prSet presAssocID="{85899FF4-AE59-4967-81DB-B4E4E555F3ED}" presName="hierRoot1" presStyleCnt="0"/>
      <dgm:spPr/>
    </dgm:pt>
    <dgm:pt modelId="{17405C01-1705-4D86-9081-187B7545DDC1}" type="pres">
      <dgm:prSet presAssocID="{85899FF4-AE59-4967-81DB-B4E4E555F3ED}" presName="composite" presStyleCnt="0"/>
      <dgm:spPr/>
    </dgm:pt>
    <dgm:pt modelId="{039841A7-4F0E-4653-90DB-8BC6A86A06AA}" type="pres">
      <dgm:prSet presAssocID="{85899FF4-AE59-4967-81DB-B4E4E555F3ED}" presName="background" presStyleLbl="node0" presStyleIdx="0" presStyleCnt="1"/>
      <dgm:spPr/>
    </dgm:pt>
    <dgm:pt modelId="{3883C2FB-8AB9-4F0B-BEDA-B6140C8677DE}" type="pres">
      <dgm:prSet presAssocID="{85899FF4-AE59-4967-81DB-B4E4E555F3ED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D8F77A5-79BD-4249-B18F-D23128DABF73}" type="pres">
      <dgm:prSet presAssocID="{85899FF4-AE59-4967-81DB-B4E4E555F3ED}" presName="hierChild2" presStyleCnt="0"/>
      <dgm:spPr/>
    </dgm:pt>
    <dgm:pt modelId="{0324E9A9-D5B2-4E08-BF5D-0193D9598EDB}" type="pres">
      <dgm:prSet presAssocID="{65C6170D-3EDA-4E62-A356-D02BB8A00C62}" presName="Name10" presStyleLbl="parChTrans1D2" presStyleIdx="0" presStyleCnt="2"/>
      <dgm:spPr/>
      <dgm:t>
        <a:bodyPr/>
        <a:lstStyle/>
        <a:p>
          <a:endParaRPr lang="ru-RU"/>
        </a:p>
      </dgm:t>
    </dgm:pt>
    <dgm:pt modelId="{DA111A58-38E0-49A9-8B26-B04709ED46BB}" type="pres">
      <dgm:prSet presAssocID="{262A0AAF-256A-4591-8798-E30DC36F65E2}" presName="hierRoot2" presStyleCnt="0"/>
      <dgm:spPr/>
    </dgm:pt>
    <dgm:pt modelId="{DAC3C178-6EA7-4662-8A02-3D6A12C5A433}" type="pres">
      <dgm:prSet presAssocID="{262A0AAF-256A-4591-8798-E30DC36F65E2}" presName="composite2" presStyleCnt="0"/>
      <dgm:spPr/>
    </dgm:pt>
    <dgm:pt modelId="{62F72A30-E45F-4997-A9F9-4BC1C5757D02}" type="pres">
      <dgm:prSet presAssocID="{262A0AAF-256A-4591-8798-E30DC36F65E2}" presName="background2" presStyleLbl="node2" presStyleIdx="0" presStyleCnt="2"/>
      <dgm:spPr/>
    </dgm:pt>
    <dgm:pt modelId="{52089FD9-23F3-49E4-86F1-3856A9E73A04}" type="pres">
      <dgm:prSet presAssocID="{262A0AAF-256A-4591-8798-E30DC36F65E2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7DAD46D-C07B-44B2-9F9C-0575C91D3BDD}" type="pres">
      <dgm:prSet presAssocID="{262A0AAF-256A-4591-8798-E30DC36F65E2}" presName="hierChild3" presStyleCnt="0"/>
      <dgm:spPr/>
    </dgm:pt>
    <dgm:pt modelId="{25DD183B-95E7-4EBC-AC12-19C1456E9A8F}" type="pres">
      <dgm:prSet presAssocID="{99554DA5-9D8B-488B-BFE7-AFEDB84CC297}" presName="Name10" presStyleLbl="parChTrans1D2" presStyleIdx="1" presStyleCnt="2"/>
      <dgm:spPr/>
      <dgm:t>
        <a:bodyPr/>
        <a:lstStyle/>
        <a:p>
          <a:endParaRPr lang="ru-RU"/>
        </a:p>
      </dgm:t>
    </dgm:pt>
    <dgm:pt modelId="{9D00ABB6-37EF-42CB-A1B5-333CEEF9E42F}" type="pres">
      <dgm:prSet presAssocID="{C39C7B6F-A540-458F-BE44-3A5B776B7E7B}" presName="hierRoot2" presStyleCnt="0"/>
      <dgm:spPr/>
    </dgm:pt>
    <dgm:pt modelId="{4E5550B9-2F75-409C-8593-7EFFAF3B820A}" type="pres">
      <dgm:prSet presAssocID="{C39C7B6F-A540-458F-BE44-3A5B776B7E7B}" presName="composite2" presStyleCnt="0"/>
      <dgm:spPr/>
    </dgm:pt>
    <dgm:pt modelId="{48BAFD9E-30CC-4382-B3E1-B43707F14852}" type="pres">
      <dgm:prSet presAssocID="{C39C7B6F-A540-458F-BE44-3A5B776B7E7B}" presName="background2" presStyleLbl="node2" presStyleIdx="1" presStyleCnt="2"/>
      <dgm:spPr/>
    </dgm:pt>
    <dgm:pt modelId="{6AD93A5A-74ED-465E-B4D0-0D6B3F203512}" type="pres">
      <dgm:prSet presAssocID="{C39C7B6F-A540-458F-BE44-3A5B776B7E7B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5D057D3-23FF-46E3-B382-D9CD1DF7BB10}" type="pres">
      <dgm:prSet presAssocID="{C39C7B6F-A540-458F-BE44-3A5B776B7E7B}" presName="hierChild3" presStyleCnt="0"/>
      <dgm:spPr/>
    </dgm:pt>
  </dgm:ptLst>
  <dgm:cxnLst>
    <dgm:cxn modelId="{2823C528-F21A-44F7-B5A5-060B1CF292DD}" srcId="{85899FF4-AE59-4967-81DB-B4E4E555F3ED}" destId="{262A0AAF-256A-4591-8798-E30DC36F65E2}" srcOrd="0" destOrd="0" parTransId="{65C6170D-3EDA-4E62-A356-D02BB8A00C62}" sibTransId="{FB899318-194C-48F9-9D89-5751920C9E6C}"/>
    <dgm:cxn modelId="{004E9607-E0C4-42D4-BAD1-694701BFE9C4}" type="presOf" srcId="{65C6170D-3EDA-4E62-A356-D02BB8A00C62}" destId="{0324E9A9-D5B2-4E08-BF5D-0193D9598EDB}" srcOrd="0" destOrd="0" presId="urn:microsoft.com/office/officeart/2005/8/layout/hierarchy1"/>
    <dgm:cxn modelId="{0ADBC180-E6DA-4F59-94B4-F3DD4066DE8A}" type="presOf" srcId="{743EEE58-A99A-4024-86E1-BFA0E1995B53}" destId="{DD9B5020-8ADA-4749-AAF2-9FD266266BF6}" srcOrd="0" destOrd="0" presId="urn:microsoft.com/office/officeart/2005/8/layout/hierarchy1"/>
    <dgm:cxn modelId="{C4632989-2B0A-4499-B6CF-41316B1B7226}" type="presOf" srcId="{C39C7B6F-A540-458F-BE44-3A5B776B7E7B}" destId="{6AD93A5A-74ED-465E-B4D0-0D6B3F203512}" srcOrd="0" destOrd="0" presId="urn:microsoft.com/office/officeart/2005/8/layout/hierarchy1"/>
    <dgm:cxn modelId="{97907402-5DED-45D8-B261-EB6EEE39FB37}" srcId="{85899FF4-AE59-4967-81DB-B4E4E555F3ED}" destId="{C39C7B6F-A540-458F-BE44-3A5B776B7E7B}" srcOrd="1" destOrd="0" parTransId="{99554DA5-9D8B-488B-BFE7-AFEDB84CC297}" sibTransId="{8FABCC36-815F-4287-9563-279962C03E99}"/>
    <dgm:cxn modelId="{2195CB1E-A47C-4C93-A913-3FECCF14E9E5}" type="presOf" srcId="{262A0AAF-256A-4591-8798-E30DC36F65E2}" destId="{52089FD9-23F3-49E4-86F1-3856A9E73A04}" srcOrd="0" destOrd="0" presId="urn:microsoft.com/office/officeart/2005/8/layout/hierarchy1"/>
    <dgm:cxn modelId="{B772EB21-1210-4CEF-9B9A-46011E4B9C70}" type="presOf" srcId="{85899FF4-AE59-4967-81DB-B4E4E555F3ED}" destId="{3883C2FB-8AB9-4F0B-BEDA-B6140C8677DE}" srcOrd="0" destOrd="0" presId="urn:microsoft.com/office/officeart/2005/8/layout/hierarchy1"/>
    <dgm:cxn modelId="{EBF9CF5D-E6DA-4B85-AA03-2452ED579143}" srcId="{743EEE58-A99A-4024-86E1-BFA0E1995B53}" destId="{85899FF4-AE59-4967-81DB-B4E4E555F3ED}" srcOrd="0" destOrd="0" parTransId="{DBADD0F4-F023-42B7-9D17-D353DB06FC9E}" sibTransId="{7C772EB3-50C8-4808-A5FE-A1EB67208BEA}"/>
    <dgm:cxn modelId="{034B83C3-72CA-4795-AD34-6B32B078CEDE}" type="presOf" srcId="{99554DA5-9D8B-488B-BFE7-AFEDB84CC297}" destId="{25DD183B-95E7-4EBC-AC12-19C1456E9A8F}" srcOrd="0" destOrd="0" presId="urn:microsoft.com/office/officeart/2005/8/layout/hierarchy1"/>
    <dgm:cxn modelId="{F65F3EED-CDFF-442C-A706-1EB6C4250C68}" type="presParOf" srcId="{DD9B5020-8ADA-4749-AAF2-9FD266266BF6}" destId="{E760A603-AB41-46CC-9C3D-44ABF06C685C}" srcOrd="0" destOrd="0" presId="urn:microsoft.com/office/officeart/2005/8/layout/hierarchy1"/>
    <dgm:cxn modelId="{346E13F1-67CD-439E-9E84-8A87515F48C4}" type="presParOf" srcId="{E760A603-AB41-46CC-9C3D-44ABF06C685C}" destId="{17405C01-1705-4D86-9081-187B7545DDC1}" srcOrd="0" destOrd="0" presId="urn:microsoft.com/office/officeart/2005/8/layout/hierarchy1"/>
    <dgm:cxn modelId="{F54BE1FC-E24F-4FC7-B294-B31E5C5D1F1C}" type="presParOf" srcId="{17405C01-1705-4D86-9081-187B7545DDC1}" destId="{039841A7-4F0E-4653-90DB-8BC6A86A06AA}" srcOrd="0" destOrd="0" presId="urn:microsoft.com/office/officeart/2005/8/layout/hierarchy1"/>
    <dgm:cxn modelId="{F71A7950-81EB-4701-901F-322D4E28DE06}" type="presParOf" srcId="{17405C01-1705-4D86-9081-187B7545DDC1}" destId="{3883C2FB-8AB9-4F0B-BEDA-B6140C8677DE}" srcOrd="1" destOrd="0" presId="urn:microsoft.com/office/officeart/2005/8/layout/hierarchy1"/>
    <dgm:cxn modelId="{FBBFC123-D5E6-43F7-BE52-16C814DBB0FA}" type="presParOf" srcId="{E760A603-AB41-46CC-9C3D-44ABF06C685C}" destId="{5D8F77A5-79BD-4249-B18F-D23128DABF73}" srcOrd="1" destOrd="0" presId="urn:microsoft.com/office/officeart/2005/8/layout/hierarchy1"/>
    <dgm:cxn modelId="{03EDB6BF-D80B-4A17-8966-B41BD96D69B7}" type="presParOf" srcId="{5D8F77A5-79BD-4249-B18F-D23128DABF73}" destId="{0324E9A9-D5B2-4E08-BF5D-0193D9598EDB}" srcOrd="0" destOrd="0" presId="urn:microsoft.com/office/officeart/2005/8/layout/hierarchy1"/>
    <dgm:cxn modelId="{CA13E54B-478B-42BE-8063-6FFA62F3BA7A}" type="presParOf" srcId="{5D8F77A5-79BD-4249-B18F-D23128DABF73}" destId="{DA111A58-38E0-49A9-8B26-B04709ED46BB}" srcOrd="1" destOrd="0" presId="urn:microsoft.com/office/officeart/2005/8/layout/hierarchy1"/>
    <dgm:cxn modelId="{6956A550-D993-43E4-96E2-C874E90EBE5B}" type="presParOf" srcId="{DA111A58-38E0-49A9-8B26-B04709ED46BB}" destId="{DAC3C178-6EA7-4662-8A02-3D6A12C5A433}" srcOrd="0" destOrd="0" presId="urn:microsoft.com/office/officeart/2005/8/layout/hierarchy1"/>
    <dgm:cxn modelId="{AA1F8331-6062-44E9-B577-FEF582DD3958}" type="presParOf" srcId="{DAC3C178-6EA7-4662-8A02-3D6A12C5A433}" destId="{62F72A30-E45F-4997-A9F9-4BC1C5757D02}" srcOrd="0" destOrd="0" presId="urn:microsoft.com/office/officeart/2005/8/layout/hierarchy1"/>
    <dgm:cxn modelId="{2C0C4F8F-7193-446B-BDB8-0FDE4B3B3074}" type="presParOf" srcId="{DAC3C178-6EA7-4662-8A02-3D6A12C5A433}" destId="{52089FD9-23F3-49E4-86F1-3856A9E73A04}" srcOrd="1" destOrd="0" presId="urn:microsoft.com/office/officeart/2005/8/layout/hierarchy1"/>
    <dgm:cxn modelId="{4089FCF6-287E-4A32-8EC0-1D19CE6CA6C3}" type="presParOf" srcId="{DA111A58-38E0-49A9-8B26-B04709ED46BB}" destId="{C7DAD46D-C07B-44B2-9F9C-0575C91D3BDD}" srcOrd="1" destOrd="0" presId="urn:microsoft.com/office/officeart/2005/8/layout/hierarchy1"/>
    <dgm:cxn modelId="{414BE90B-7BCF-4FD4-BDF2-BB8E91A0B935}" type="presParOf" srcId="{5D8F77A5-79BD-4249-B18F-D23128DABF73}" destId="{25DD183B-95E7-4EBC-AC12-19C1456E9A8F}" srcOrd="2" destOrd="0" presId="urn:microsoft.com/office/officeart/2005/8/layout/hierarchy1"/>
    <dgm:cxn modelId="{CA902AE5-7A85-42C9-85FF-B4C89B146841}" type="presParOf" srcId="{5D8F77A5-79BD-4249-B18F-D23128DABF73}" destId="{9D00ABB6-37EF-42CB-A1B5-333CEEF9E42F}" srcOrd="3" destOrd="0" presId="urn:microsoft.com/office/officeart/2005/8/layout/hierarchy1"/>
    <dgm:cxn modelId="{80430BF7-5CB8-43EB-B56B-EC2EB273E52C}" type="presParOf" srcId="{9D00ABB6-37EF-42CB-A1B5-333CEEF9E42F}" destId="{4E5550B9-2F75-409C-8593-7EFFAF3B820A}" srcOrd="0" destOrd="0" presId="urn:microsoft.com/office/officeart/2005/8/layout/hierarchy1"/>
    <dgm:cxn modelId="{261D6BA5-6705-4D8C-98BD-78C3BFCE3C3A}" type="presParOf" srcId="{4E5550B9-2F75-409C-8593-7EFFAF3B820A}" destId="{48BAFD9E-30CC-4382-B3E1-B43707F14852}" srcOrd="0" destOrd="0" presId="urn:microsoft.com/office/officeart/2005/8/layout/hierarchy1"/>
    <dgm:cxn modelId="{19B3A378-9709-4A50-92A3-2CAC5F4BE991}" type="presParOf" srcId="{4E5550B9-2F75-409C-8593-7EFFAF3B820A}" destId="{6AD93A5A-74ED-465E-B4D0-0D6B3F203512}" srcOrd="1" destOrd="0" presId="urn:microsoft.com/office/officeart/2005/8/layout/hierarchy1"/>
    <dgm:cxn modelId="{20F29446-584A-481D-86CC-7A4CA9E3BD94}" type="presParOf" srcId="{9D00ABB6-37EF-42CB-A1B5-333CEEF9E42F}" destId="{25D057D3-23FF-46E3-B382-D9CD1DF7BB1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5DD183B-95E7-4EBC-AC12-19C1456E9A8F}">
      <dsp:nvSpPr>
        <dsp:cNvPr id="0" name=""/>
        <dsp:cNvSpPr/>
      </dsp:nvSpPr>
      <dsp:spPr>
        <a:xfrm>
          <a:off x="3739711" y="2113303"/>
          <a:ext cx="2031968" cy="9670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9004"/>
              </a:lnTo>
              <a:lnTo>
                <a:pt x="2031968" y="659004"/>
              </a:lnTo>
              <a:lnTo>
                <a:pt x="2031968" y="9670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24E9A9-D5B2-4E08-BF5D-0193D9598EDB}">
      <dsp:nvSpPr>
        <dsp:cNvPr id="0" name=""/>
        <dsp:cNvSpPr/>
      </dsp:nvSpPr>
      <dsp:spPr>
        <a:xfrm>
          <a:off x="1707742" y="2113303"/>
          <a:ext cx="2031968" cy="967032"/>
        </a:xfrm>
        <a:custGeom>
          <a:avLst/>
          <a:gdLst/>
          <a:ahLst/>
          <a:cxnLst/>
          <a:rect l="0" t="0" r="0" b="0"/>
          <a:pathLst>
            <a:path>
              <a:moveTo>
                <a:pt x="2031968" y="0"/>
              </a:moveTo>
              <a:lnTo>
                <a:pt x="2031968" y="659004"/>
              </a:lnTo>
              <a:lnTo>
                <a:pt x="0" y="659004"/>
              </a:lnTo>
              <a:lnTo>
                <a:pt x="0" y="9670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9841A7-4F0E-4653-90DB-8BC6A86A06AA}">
      <dsp:nvSpPr>
        <dsp:cNvPr id="0" name=""/>
        <dsp:cNvSpPr/>
      </dsp:nvSpPr>
      <dsp:spPr>
        <a:xfrm>
          <a:off x="2077191" y="1903"/>
          <a:ext cx="3325039" cy="21113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83C2FB-8AB9-4F0B-BEDA-B6140C8677DE}">
      <dsp:nvSpPr>
        <dsp:cNvPr id="0" name=""/>
        <dsp:cNvSpPr/>
      </dsp:nvSpPr>
      <dsp:spPr>
        <a:xfrm>
          <a:off x="2446640" y="352880"/>
          <a:ext cx="3325039" cy="21113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b="1" kern="1200"/>
            <a:t>ТЕЛА</a:t>
          </a:r>
        </a:p>
      </dsp:txBody>
      <dsp:txXfrm>
        <a:off x="2446640" y="352880"/>
        <a:ext cx="3325039" cy="2111399"/>
      </dsp:txXfrm>
    </dsp:sp>
    <dsp:sp modelId="{62F72A30-E45F-4997-A9F9-4BC1C5757D02}">
      <dsp:nvSpPr>
        <dsp:cNvPr id="0" name=""/>
        <dsp:cNvSpPr/>
      </dsp:nvSpPr>
      <dsp:spPr>
        <a:xfrm>
          <a:off x="45222" y="3080335"/>
          <a:ext cx="3325039" cy="21113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089FD9-23F3-49E4-86F1-3856A9E73A04}">
      <dsp:nvSpPr>
        <dsp:cNvPr id="0" name=""/>
        <dsp:cNvSpPr/>
      </dsp:nvSpPr>
      <dsp:spPr>
        <a:xfrm>
          <a:off x="414671" y="3431312"/>
          <a:ext cx="3325039" cy="21113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/>
            <a:t>искуственные</a:t>
          </a:r>
        </a:p>
      </dsp:txBody>
      <dsp:txXfrm>
        <a:off x="414671" y="3431312"/>
        <a:ext cx="3325039" cy="2111399"/>
      </dsp:txXfrm>
    </dsp:sp>
    <dsp:sp modelId="{48BAFD9E-30CC-4382-B3E1-B43707F14852}">
      <dsp:nvSpPr>
        <dsp:cNvPr id="0" name=""/>
        <dsp:cNvSpPr/>
      </dsp:nvSpPr>
      <dsp:spPr>
        <a:xfrm>
          <a:off x="4109159" y="3080335"/>
          <a:ext cx="3325039" cy="21113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D93A5A-74ED-465E-B4D0-0D6B3F203512}">
      <dsp:nvSpPr>
        <dsp:cNvPr id="0" name=""/>
        <dsp:cNvSpPr/>
      </dsp:nvSpPr>
      <dsp:spPr>
        <a:xfrm>
          <a:off x="4478608" y="3431312"/>
          <a:ext cx="3325039" cy="21113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/>
            <a:t>естественные</a:t>
          </a:r>
        </a:p>
      </dsp:txBody>
      <dsp:txXfrm>
        <a:off x="4478608" y="3431312"/>
        <a:ext cx="3325039" cy="21113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5E383-C2BD-492D-878B-028363D12435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595CC-27F5-451D-9B71-D80DFD875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5E383-C2BD-492D-878B-028363D12435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595CC-27F5-451D-9B71-D80DFD875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5E383-C2BD-492D-878B-028363D12435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595CC-27F5-451D-9B71-D80DFD875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5E383-C2BD-492D-878B-028363D12435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595CC-27F5-451D-9B71-D80DFD875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5E383-C2BD-492D-878B-028363D12435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595CC-27F5-451D-9B71-D80DFD875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5E383-C2BD-492D-878B-028363D12435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595CC-27F5-451D-9B71-D80DFD875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5E383-C2BD-492D-878B-028363D12435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595CC-27F5-451D-9B71-D80DFD875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5E383-C2BD-492D-878B-028363D12435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595CC-27F5-451D-9B71-D80DFD875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5E383-C2BD-492D-878B-028363D12435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595CC-27F5-451D-9B71-D80DFD875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5E383-C2BD-492D-878B-028363D12435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595CC-27F5-451D-9B71-D80DFD875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5E383-C2BD-492D-878B-028363D12435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595CC-27F5-451D-9B71-D80DFD875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E5E383-C2BD-492D-878B-028363D12435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595CC-27F5-451D-9B71-D80DFD875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gif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gif"/><Relationship Id="rId9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gif"/><Relationship Id="rId9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gif"/><Relationship Id="rId4" Type="http://schemas.openxmlformats.org/officeDocument/2006/relationships/image" Target="../media/image16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gif"/><Relationship Id="rId4" Type="http://schemas.openxmlformats.org/officeDocument/2006/relationships/image" Target="../media/image16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НАТАЛИЯ\Мои документы\Мои рисунки\modern_powerpoint_background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844825"/>
            <a:ext cx="7990656" cy="1755626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Book Antiqua" pitchFamily="18" charset="0"/>
              </a:rPr>
              <a:t>Тела, вещества, частицы.</a:t>
            </a:r>
            <a:endParaRPr lang="ru-RU" b="1" dirty="0"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886200"/>
            <a:ext cx="8748464" cy="1752600"/>
          </a:xfrm>
        </p:spPr>
        <p:txBody>
          <a:bodyPr>
            <a:normAutofit fontScale="92500" lnSpcReduction="20000"/>
          </a:bodyPr>
          <a:lstStyle/>
          <a:p>
            <a:pPr lvl="1" algn="l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Подготовила </a:t>
            </a:r>
          </a:p>
          <a:p>
            <a:pPr lvl="1" algn="l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Рыжова Наталья Вячеславовна, </a:t>
            </a:r>
          </a:p>
          <a:p>
            <a:pPr lvl="1" algn="l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учитель начальных классов</a:t>
            </a:r>
          </a:p>
          <a:p>
            <a:pPr lvl="1" algn="l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МОУ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СОШ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№11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НАТАЛИЯ\Мои документы\Мои рисунки\modern_powerpoint_background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71600" y="692696"/>
            <a:ext cx="727025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rgbClr val="00B050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38100" dist="38100" dir="7020000" algn="tl">
                    <a:srgbClr val="00B050">
                      <a:alpha val="25000"/>
                    </a:srgbClr>
                  </a:outerShdw>
                </a:effectLst>
              </a:rPr>
              <a:t>В</a:t>
            </a:r>
            <a:r>
              <a:rPr lang="ru-RU" sz="5400" b="1" dirty="0" smtClean="0">
                <a:ln w="24500" cmpd="dbl">
                  <a:solidFill>
                    <a:srgbClr val="00B050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38100" dist="38100" dir="7020000" algn="tl">
                    <a:srgbClr val="00B050">
                      <a:alpha val="25000"/>
                    </a:srgbClr>
                  </a:outerShdw>
                </a:effectLst>
              </a:rPr>
              <a:t>ЕЩЕСТВА</a:t>
            </a:r>
            <a:endParaRPr lang="ru-RU" sz="5400" b="1" dirty="0">
              <a:ln w="24500" cmpd="dbl">
                <a:solidFill>
                  <a:srgbClr val="00B050"/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38100" dist="38100" dir="7020000" algn="tl">
                  <a:srgbClr val="00B050">
                    <a:alpha val="2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71800" y="1988840"/>
            <a:ext cx="236154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ЖИДКИЕ</a:t>
            </a:r>
            <a:endParaRPr lang="ru-RU" sz="4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988840"/>
            <a:ext cx="242566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ТВЁРДЫЕ</a:t>
            </a:r>
            <a:endParaRPr lang="ru-RU" sz="4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104303" y="1988840"/>
            <a:ext cx="403969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ГАЗООБРАЗНЫЕ</a:t>
            </a:r>
            <a:endParaRPr lang="ru-RU" sz="4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40968"/>
            <a:ext cx="1946163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3140968"/>
            <a:ext cx="2304256" cy="1811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Прямая со стрелкой 14"/>
          <p:cNvCxnSpPr/>
          <p:nvPr/>
        </p:nvCxnSpPr>
        <p:spPr>
          <a:xfrm flipH="1">
            <a:off x="1763688" y="1484784"/>
            <a:ext cx="1080120" cy="576064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4067944" y="1412776"/>
            <a:ext cx="0" cy="72008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6228184" y="1484784"/>
            <a:ext cx="1152128" cy="648072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3140968"/>
            <a:ext cx="2016224" cy="1808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2560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2560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2000" fill="hold"/>
                                        <p:tgtEl>
                                          <p:spTgt spid="2560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Documents and Settings\НАТАЛИЯ\Мои документы\Мои рисунки\modern_powerpoint_background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3556" name="Picture 4" descr="http://aldo-holod.com.ua/wp-content/uploads/2012/03/%D1%80%D0%BE%D0%B7%D0%BC%D0%BE%D1%80%D0%BE%D0%B6%D1%83%D1%94%D0%BC%D0%BE-%D1%85%D0%BE%D0%BB%D0%BE%D0%B4%D0%B8%D0%BB%D1%8C%D0%BD%D0%B8%D0%BA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4797152"/>
            <a:ext cx="2762250" cy="1657351"/>
          </a:xfrm>
          <a:prstGeom prst="rect">
            <a:avLst/>
          </a:prstGeom>
          <a:noFill/>
        </p:spPr>
      </p:pic>
      <p:sp>
        <p:nvSpPr>
          <p:cNvPr id="7170" name="TextBox 1"/>
          <p:cNvSpPr txBox="1">
            <a:spLocks noChangeArrowheads="1"/>
          </p:cNvSpPr>
          <p:nvPr/>
        </p:nvSpPr>
        <p:spPr bwMode="auto">
          <a:xfrm>
            <a:off x="0" y="548680"/>
            <a:ext cx="874846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Calibri" pitchFamily="34" charset="0"/>
              </a:rPr>
              <a:t>Какое вещество бывает в трёх состояниях?</a:t>
            </a:r>
          </a:p>
        </p:txBody>
      </p:sp>
      <p:pic>
        <p:nvPicPr>
          <p:cNvPr id="23558" name="Picture 6" descr="http://lrnews.ru/photo/theme/024/412/mai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2027581"/>
            <a:ext cx="2477271" cy="3201619"/>
          </a:xfrm>
          <a:prstGeom prst="rect">
            <a:avLst/>
          </a:prstGeom>
          <a:noFill/>
        </p:spPr>
      </p:pic>
      <p:pic>
        <p:nvPicPr>
          <p:cNvPr id="23560" name="Picture 8" descr="http://godhungry.org/wp-content/uploads/2009/09/fo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02792" y="2276872"/>
            <a:ext cx="3541208" cy="3024336"/>
          </a:xfrm>
          <a:prstGeom prst="rect">
            <a:avLst/>
          </a:prstGeom>
          <a:noFill/>
        </p:spPr>
      </p:pic>
      <p:pic>
        <p:nvPicPr>
          <p:cNvPr id="2050" name="Picture 2" descr="http://images.wikia.com/austinally/images/5/52/Large_snowflakes_falling_hg_clr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87824" y="1772816"/>
            <a:ext cx="2597041" cy="31963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НАТАЛИЯ\Мои документы\Мои рисунки\modern_powerpoint_background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/>
              <a:t>Повторим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sz="3600" b="1" dirty="0" smtClean="0"/>
              <a:t>Как называются окружающие нас предметы?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sz="3600" b="1" dirty="0" smtClean="0"/>
              <a:t>Чем отличаются тела?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sz="3600" b="1" dirty="0" smtClean="0"/>
              <a:t>Какие бывают тела?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sz="3600" b="1" dirty="0" smtClean="0"/>
              <a:t>Какие бывают вещества?</a:t>
            </a:r>
            <a:endParaRPr lang="en-US" sz="3600" b="1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sz="3600" b="1" dirty="0" smtClean="0"/>
              <a:t>Чем отличаются тела от веществ</a:t>
            </a:r>
            <a:r>
              <a:rPr lang="ru-RU" sz="3600" b="1" dirty="0" smtClean="0"/>
              <a:t>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sz="3600" b="1" dirty="0" smtClean="0"/>
              <a:t>Что ты можешь рассказать о частицах?</a:t>
            </a:r>
            <a:endParaRPr lang="ru-RU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НАТАЛИЯ\Мои документы\Мои рисунки\modern_powerpoint_background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18174" y="2564904"/>
            <a:ext cx="727025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Спасибо за внимание!</a:t>
            </a: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НАТАЛИЯ\Мои документы\Мои рисунки\modern_powerpoint_background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2050" name="Picture 2" descr="C:\Documents and Settings\НАТАЛИЯ\Рабочий стол\ТЕЛА, ВЕЩЕСТВА,ЧАСТИЦЫ\1356876593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429000"/>
            <a:ext cx="2571750" cy="3429000"/>
          </a:xfrm>
          <a:prstGeom prst="rect">
            <a:avLst/>
          </a:prstGeom>
          <a:noFill/>
        </p:spPr>
      </p:pic>
      <p:pic>
        <p:nvPicPr>
          <p:cNvPr id="2051" name="Picture 3" descr="C:\Documents and Settings\НАТАЛИЯ\Рабочий стол\ТЕЛА, ВЕЩЕСТВА,ЧАСТИЦЫ\SO002EMDZ177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99550" y="3473624"/>
            <a:ext cx="2344450" cy="3384376"/>
          </a:xfrm>
          <a:prstGeom prst="rect">
            <a:avLst/>
          </a:prstGeom>
          <a:noFill/>
        </p:spPr>
      </p:pic>
      <p:pic>
        <p:nvPicPr>
          <p:cNvPr id="2052" name="Picture 4" descr="C:\Documents and Settings\НАТАЛИЯ\Рабочий стол\ТЕЛА, ВЕЩЕСТВА,ЧАСТИЦЫ\603246-7441-thickbox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92696"/>
            <a:ext cx="2411760" cy="2051720"/>
          </a:xfrm>
          <a:prstGeom prst="rect">
            <a:avLst/>
          </a:prstGeom>
          <a:noFill/>
        </p:spPr>
      </p:pic>
      <p:pic>
        <p:nvPicPr>
          <p:cNvPr id="2053" name="Picture 5" descr="C:\Documents and Settings\НАТАЛИЯ\Рабочий стол\ТЕЛА, ВЕЩЕСТВА,ЧАСТИЦЫ\222631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24516" y="692696"/>
            <a:ext cx="2919484" cy="1988840"/>
          </a:xfrm>
          <a:prstGeom prst="rect">
            <a:avLst/>
          </a:prstGeom>
          <a:noFill/>
        </p:spPr>
      </p:pic>
      <p:pic>
        <p:nvPicPr>
          <p:cNvPr id="2054" name="Picture 6" descr="C:\Documents and Settings\НАТАЛИЯ\Рабочий стол\ТЕЛА, ВЕЩЕСТВА,ЧАСТИЦЫ\691ec6b6-ebd9-4139-ac8e-4d04fe5334bd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71800" y="692696"/>
            <a:ext cx="2736304" cy="205135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51520" y="2780928"/>
            <a:ext cx="83529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Любой предмет, любое живое</a:t>
            </a:r>
          </a:p>
          <a:p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существо   можно </a:t>
            </a:r>
          </a:p>
          <a:p>
            <a:r>
              <a:rPr lang="ru-RU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назвать 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телом.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НАТАЛИЯ\Мои документы\Мои рисунки\modern_powerpoint_background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836712"/>
            <a:ext cx="88924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Тело – отдельный предмет в пространстве, а также часть пространства, заполненная материей, каким-нибудь веществом.</a:t>
            </a:r>
            <a:endParaRPr lang="ru-RU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3568" y="2492896"/>
            <a:ext cx="79928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>
                    <a:lumMod val="95000"/>
                  </a:schemeClr>
                </a:solidFill>
              </a:rPr>
              <a:t>Тело – организм человека или животного в его внешних, физических формах.</a:t>
            </a:r>
            <a:endParaRPr lang="ru-RU" sz="32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35696" y="3861048"/>
            <a:ext cx="4680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Тело – часть организма…</a:t>
            </a:r>
            <a:endParaRPr lang="ru-RU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3568" y="4941168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>
                    <a:lumMod val="95000"/>
                  </a:schemeClr>
                </a:solidFill>
              </a:rPr>
              <a:t>Тело – основная часть, корпус чего-нибудь.</a:t>
            </a:r>
            <a:endParaRPr lang="ru-RU" sz="3200" b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НАТАЛИЯ\Мои документы\Мои рисунки\modern_powerpoint_background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3314" name="Picture 2" descr="C:\Documents and Settings\НАТАЛИЯ\Рабочий стол\ТЕЛА, ВЕЩЕСТВА,ЧАСТИЦЫ\Cloud-Stora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157192"/>
            <a:ext cx="2126010" cy="1700808"/>
          </a:xfrm>
          <a:prstGeom prst="rect">
            <a:avLst/>
          </a:prstGeom>
          <a:noFill/>
        </p:spPr>
      </p:pic>
      <p:pic>
        <p:nvPicPr>
          <p:cNvPr id="13315" name="Picture 3" descr="C:\Documents and Settings\НАТАЛИЯ\Рабочий стол\ТЕЛА, ВЕЩЕСТВА,ЧАСТИЦЫ\f_4e19df5037cc3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764704"/>
            <a:ext cx="1656184" cy="1650682"/>
          </a:xfrm>
          <a:prstGeom prst="rect">
            <a:avLst/>
          </a:prstGeom>
          <a:noFill/>
        </p:spPr>
      </p:pic>
      <p:pic>
        <p:nvPicPr>
          <p:cNvPr id="13316" name="Picture 4" descr="C:\Documents and Settings\НАТАЛИЯ\Рабочий стол\ТЕЛА, ВЕЩЕСТВА,ЧАСТИЦЫ\granite-stone-m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240" y="4797152"/>
            <a:ext cx="1835696" cy="1835696"/>
          </a:xfrm>
          <a:prstGeom prst="rect">
            <a:avLst/>
          </a:prstGeom>
          <a:noFill/>
        </p:spPr>
      </p:pic>
      <p:pic>
        <p:nvPicPr>
          <p:cNvPr id="13317" name="Picture 5" descr="C:\Documents and Settings\НАТАЛИЯ\Рабочий стол\ТЕЛА, ВЕЩЕСТВА,ЧАСТИЦЫ\1300121486_srub-sagenci-8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016" y="2348880"/>
            <a:ext cx="1941601" cy="2088232"/>
          </a:xfrm>
          <a:prstGeom prst="rect">
            <a:avLst/>
          </a:prstGeom>
          <a:noFill/>
        </p:spPr>
      </p:pic>
      <p:pic>
        <p:nvPicPr>
          <p:cNvPr id="13318" name="Picture 6" descr="C:\Documents and Settings\НАТАЛИЯ\Рабочий стол\ТЕЛА, ВЕЩЕСТВА,ЧАСТИЦЫ\44378161a60c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39752" y="1412776"/>
            <a:ext cx="2160240" cy="2052095"/>
          </a:xfrm>
          <a:prstGeom prst="rect">
            <a:avLst/>
          </a:prstGeom>
          <a:noFill/>
        </p:spPr>
      </p:pic>
      <p:pic>
        <p:nvPicPr>
          <p:cNvPr id="13319" name="Picture 7" descr="C:\Documents and Settings\НАТАЛИЯ\Рабочий стол\ТЕЛА, ВЕЩЕСТВА,ЧАСТИЦЫ\1344979432_image25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03848" y="4671311"/>
            <a:ext cx="2249680" cy="2186689"/>
          </a:xfrm>
          <a:prstGeom prst="rect">
            <a:avLst/>
          </a:prstGeom>
          <a:noFill/>
        </p:spPr>
      </p:pic>
      <p:pic>
        <p:nvPicPr>
          <p:cNvPr id="13320" name="Picture 8" descr="C:\Documents and Settings\НАТАЛИЯ\Рабочий стол\ТЕЛА, ВЕЩЕСТВА,ЧАСТИЦЫ\Stol_Vizavi_1024_768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04248" y="2708920"/>
            <a:ext cx="2111518" cy="1584176"/>
          </a:xfrm>
          <a:prstGeom prst="rect">
            <a:avLst/>
          </a:prstGeom>
          <a:noFill/>
        </p:spPr>
      </p:pic>
      <p:pic>
        <p:nvPicPr>
          <p:cNvPr id="13322" name="Picture 10" descr="http://www.numama.ru/upload/blogs/639780593ff1ef95a4547ebb62a16a8d.jpg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2564904"/>
            <a:ext cx="2057400" cy="1447801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1835696" y="332656"/>
            <a:ext cx="53285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tx2">
                    <a:lumMod val="75000"/>
                  </a:schemeClr>
                </a:solidFill>
              </a:rPr>
              <a:t>Тела</a:t>
            </a:r>
            <a:endParaRPr lang="ru-RU" sz="66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НАТАЛИЯ\Мои документы\Мои рисунки\modern_powerpoint_background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3314" name="Picture 2" descr="C:\Documents and Settings\НАТАЛИЯ\Рабочий стол\ТЕЛА, ВЕЩЕСТВА,ЧАСТИЦЫ\Cloud-Stora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157192"/>
            <a:ext cx="2126010" cy="1700808"/>
          </a:xfrm>
          <a:prstGeom prst="rect">
            <a:avLst/>
          </a:prstGeom>
          <a:noFill/>
        </p:spPr>
      </p:pic>
      <p:pic>
        <p:nvPicPr>
          <p:cNvPr id="13315" name="Picture 3" descr="C:\Documents and Settings\НАТАЛИЯ\Рабочий стол\ТЕЛА, ВЕЩЕСТВА,ЧАСТИЦЫ\f_4e19df5037cc3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764704"/>
            <a:ext cx="1656184" cy="1650682"/>
          </a:xfrm>
          <a:prstGeom prst="rect">
            <a:avLst/>
          </a:prstGeom>
          <a:noFill/>
        </p:spPr>
      </p:pic>
      <p:pic>
        <p:nvPicPr>
          <p:cNvPr id="13316" name="Picture 4" descr="C:\Documents and Settings\НАТАЛИЯ\Рабочий стол\ТЕЛА, ВЕЩЕСТВА,ЧАСТИЦЫ\granite-stone-m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08304" y="5022304"/>
            <a:ext cx="1835696" cy="1835696"/>
          </a:xfrm>
          <a:prstGeom prst="rect">
            <a:avLst/>
          </a:prstGeom>
          <a:noFill/>
        </p:spPr>
      </p:pic>
      <p:pic>
        <p:nvPicPr>
          <p:cNvPr id="13317" name="Picture 5" descr="C:\Documents and Settings\НАТАЛИЯ\Рабочий стол\ТЕЛА, ВЕЩЕСТВА,ЧАСТИЦЫ\1300121486_srub-sagenci-8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016" y="2348880"/>
            <a:ext cx="1941601" cy="2088232"/>
          </a:xfrm>
          <a:prstGeom prst="rect">
            <a:avLst/>
          </a:prstGeom>
          <a:noFill/>
        </p:spPr>
      </p:pic>
      <p:pic>
        <p:nvPicPr>
          <p:cNvPr id="13318" name="Picture 6" descr="C:\Documents and Settings\НАТАЛИЯ\Рабочий стол\ТЕЛА, ВЕЩЕСТВА,ЧАСТИЦЫ\44378161a60c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39752" y="1412776"/>
            <a:ext cx="2160240" cy="2052095"/>
          </a:xfrm>
          <a:prstGeom prst="rect">
            <a:avLst/>
          </a:prstGeom>
          <a:noFill/>
        </p:spPr>
      </p:pic>
      <p:pic>
        <p:nvPicPr>
          <p:cNvPr id="13319" name="Picture 7" descr="C:\Documents and Settings\НАТАЛИЯ\Рабочий стол\ТЕЛА, ВЕЩЕСТВА,ЧАСТИЦЫ\1344979432_image25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03848" y="4671311"/>
            <a:ext cx="2249680" cy="2186689"/>
          </a:xfrm>
          <a:prstGeom prst="rect">
            <a:avLst/>
          </a:prstGeom>
          <a:noFill/>
        </p:spPr>
      </p:pic>
      <p:pic>
        <p:nvPicPr>
          <p:cNvPr id="13320" name="Picture 8" descr="C:\Documents and Settings\НАТАЛИЯ\Рабочий стол\ТЕЛА, ВЕЩЕСТВА,ЧАСТИЦЫ\Stol_Vizavi_1024_768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04248" y="2708920"/>
            <a:ext cx="2111518" cy="1584176"/>
          </a:xfrm>
          <a:prstGeom prst="rect">
            <a:avLst/>
          </a:prstGeom>
          <a:noFill/>
        </p:spPr>
      </p:pic>
      <p:pic>
        <p:nvPicPr>
          <p:cNvPr id="13322" name="Picture 10" descr="http://www.numama.ru/upload/blogs/639780593ff1ef95a4547ebb62a16a8d.jpg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2564904"/>
            <a:ext cx="2057400" cy="1447801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1835696" y="0"/>
            <a:ext cx="53285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tx2">
                    <a:lumMod val="75000"/>
                  </a:schemeClr>
                </a:solidFill>
              </a:rPr>
              <a:t>Тела</a:t>
            </a:r>
            <a:endParaRPr lang="ru-RU" sz="6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332656"/>
            <a:ext cx="3240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C000"/>
                </a:solidFill>
              </a:rPr>
              <a:t>искусственные</a:t>
            </a:r>
            <a:endParaRPr lang="ru-RU" sz="3200" b="1" dirty="0">
              <a:solidFill>
                <a:srgbClr val="FFC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47656" y="332656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C000"/>
                </a:solidFill>
              </a:rPr>
              <a:t>естественные</a:t>
            </a:r>
            <a:endParaRPr lang="ru-RU" sz="32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677 -0.01111 L 0.60799 -0.1370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6" y="-6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52 -0.17848 L 0.78333 -0.1974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1" y="-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07407E-6 L 0.28768 -0.0576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" y="-2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2" dur="2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7.40741E-7 L -0.28819 0.0060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" y="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85185E-6 L -0.76371 0.0840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2" y="42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1.85185E-6 L -0.54132 0.2520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1" y="1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НАТАЛИЯ\Мои документы\Мои рисунки\modern_powerpoint_background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5" name="Схема 4"/>
          <p:cNvGraphicFramePr/>
          <p:nvPr/>
        </p:nvGraphicFramePr>
        <p:xfrm>
          <a:off x="899592" y="692696"/>
          <a:ext cx="7848871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НАТАЛИЯ\Мои документы\Мои рисунки\modern_powerpoint_background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Белые цветочки вечером</a:t>
            </a:r>
          </a:p>
          <a:p>
            <a:pPr>
              <a:buNone/>
            </a:pPr>
            <a:r>
              <a:rPr lang="ru-RU" dirty="0" smtClean="0"/>
              <a:t>расцветают, утром увядают?</a:t>
            </a:r>
          </a:p>
          <a:p>
            <a:r>
              <a:rPr lang="ru-RU" dirty="0" smtClean="0"/>
              <a:t> Ну-ка, кто из вас ответит:</a:t>
            </a:r>
          </a:p>
          <a:p>
            <a:pPr>
              <a:buNone/>
            </a:pPr>
            <a:r>
              <a:rPr lang="ru-RU" dirty="0" smtClean="0"/>
              <a:t>не огонь, а больно жжёт, </a:t>
            </a:r>
          </a:p>
          <a:p>
            <a:pPr>
              <a:buNone/>
            </a:pPr>
            <a:r>
              <a:rPr lang="ru-RU" dirty="0" smtClean="0"/>
              <a:t>не фонарь, а ярко светит,</a:t>
            </a:r>
          </a:p>
          <a:p>
            <a:pPr>
              <a:buNone/>
            </a:pPr>
            <a:r>
              <a:rPr lang="ru-RU" dirty="0" smtClean="0"/>
              <a:t>не пекарь, а печёт?</a:t>
            </a:r>
          </a:p>
          <a:p>
            <a:endParaRPr lang="ru-RU" dirty="0"/>
          </a:p>
          <a:p>
            <a:r>
              <a:rPr lang="ru-RU" dirty="0" smtClean="0"/>
              <a:t>Бела, кругла на небе ночью я.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5362" name="Picture 2" descr="http://www.oocities.org/thejackal34_99/sparklebkgd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62108" y="260648"/>
            <a:ext cx="3181892" cy="2160240"/>
          </a:xfrm>
          <a:prstGeom prst="rect">
            <a:avLst/>
          </a:prstGeom>
          <a:noFill/>
        </p:spPr>
      </p:pic>
      <p:pic>
        <p:nvPicPr>
          <p:cNvPr id="15366" name="Picture 6" descr="http://www.stihi.ru/pics/2011/03/25/606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96025" y="2564904"/>
            <a:ext cx="2847975" cy="2133601"/>
          </a:xfrm>
          <a:prstGeom prst="rect">
            <a:avLst/>
          </a:prstGeom>
          <a:noFill/>
        </p:spPr>
      </p:pic>
      <p:pic>
        <p:nvPicPr>
          <p:cNvPr id="15368" name="Picture 8" descr="http://www.astroalert.su/files/2007-03-03_-_lunar_eclipse_small-43img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240" y="4869160"/>
            <a:ext cx="2195736" cy="18171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НАТАЛИЯ\Мои документы\Мои рисунки\modern_powerpoint_background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http://www.oocities.org/thejackal34_99/sparklebkgd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00808"/>
            <a:ext cx="3181892" cy="2160240"/>
          </a:xfrm>
          <a:prstGeom prst="rect">
            <a:avLst/>
          </a:prstGeom>
          <a:noFill/>
        </p:spPr>
      </p:pic>
      <p:pic>
        <p:nvPicPr>
          <p:cNvPr id="6" name="Picture 6" descr="http://www.stihi.ru/pics/2011/03/25/606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1700808"/>
            <a:ext cx="2847975" cy="2133601"/>
          </a:xfrm>
          <a:prstGeom prst="rect">
            <a:avLst/>
          </a:prstGeom>
          <a:noFill/>
        </p:spPr>
      </p:pic>
      <p:pic>
        <p:nvPicPr>
          <p:cNvPr id="7" name="Picture 8" descr="http://www.astroalert.su/files/2007-03-03_-_lunar_eclipse_small-43img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00" y="1628800"/>
            <a:ext cx="2771800" cy="229390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55576" y="4725144"/>
            <a:ext cx="76328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К какой группе относятся  эти тела?</a:t>
            </a:r>
            <a:endParaRPr lang="ru-RU" sz="4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55576" y="4941168"/>
            <a:ext cx="70567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Это естественные тела.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Documents and Settings\НАТАЛИЯ\Мои документы\Мои рисунки\modern_powerpoint_background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55576" y="1844824"/>
            <a:ext cx="365760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гвоздь</a:t>
            </a:r>
            <a:endParaRPr lang="ru-RU" sz="60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проволока</a:t>
            </a:r>
            <a:endParaRPr lang="ru-RU" sz="60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ложка</a:t>
            </a:r>
            <a:endParaRPr lang="ru-RU" sz="60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4048" y="1916832"/>
            <a:ext cx="3816424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железо</a:t>
            </a:r>
            <a:endParaRPr lang="ru-RU" sz="60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медь</a:t>
            </a:r>
            <a:endParaRPr lang="ru-RU" sz="60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алюминий</a:t>
            </a:r>
            <a:endParaRPr lang="ru-RU" sz="60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331640" y="836712"/>
            <a:ext cx="1524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dirty="0">
                <a:solidFill>
                  <a:srgbClr val="FFFF00"/>
                </a:solidFill>
                <a:latin typeface="Calibri" pitchFamily="34" charset="0"/>
              </a:rPr>
              <a:t>тела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076056" y="908720"/>
            <a:ext cx="34004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dirty="0">
                <a:solidFill>
                  <a:srgbClr val="FFFF00"/>
                </a:solidFill>
                <a:latin typeface="Calibri" pitchFamily="34" charset="0"/>
              </a:rPr>
              <a:t>вещества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0" y="5157192"/>
            <a:ext cx="86106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Calibri" pitchFamily="34" charset="0"/>
              </a:rPr>
              <a:t>Веществами называют то, из чего состоят тела</a:t>
            </a:r>
            <a:r>
              <a:rPr lang="ru-RU" sz="4000" dirty="0"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201</Words>
  <Application>Microsoft Office PowerPoint</Application>
  <PresentationFormat>Экран (4:3)</PresentationFormat>
  <Paragraphs>51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Тела, вещества, частицы.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Повторим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Тела, вещества, частицы.</dc:title>
  <dc:creator>User</dc:creator>
  <cp:lastModifiedBy>User</cp:lastModifiedBy>
  <cp:revision>2</cp:revision>
  <dcterms:created xsi:type="dcterms:W3CDTF">2013-10-06T10:47:38Z</dcterms:created>
  <dcterms:modified xsi:type="dcterms:W3CDTF">2013-10-11T07:44:41Z</dcterms:modified>
</cp:coreProperties>
</file>