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3" r:id="rId11"/>
    <p:sldId id="266" r:id="rId12"/>
    <p:sldId id="267" r:id="rId13"/>
    <p:sldId id="269" r:id="rId14"/>
    <p:sldId id="268" r:id="rId15"/>
    <p:sldId id="270" r:id="rId16"/>
    <p:sldId id="271" r:id="rId17"/>
    <p:sldId id="273" r:id="rId18"/>
    <p:sldId id="282" r:id="rId19"/>
    <p:sldId id="272" r:id="rId20"/>
    <p:sldId id="283" r:id="rId21"/>
    <p:sldId id="285" r:id="rId22"/>
    <p:sldId id="274" r:id="rId23"/>
    <p:sldId id="275" r:id="rId24"/>
    <p:sldId id="277" r:id="rId25"/>
    <p:sldId id="278" r:id="rId26"/>
    <p:sldId id="279" r:id="rId27"/>
    <p:sldId id="281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DA8BE3-D671-42E9-962E-8B12C0E1B68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5FF0EE09-FC73-4733-B852-D7B748DDD92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rPr>
            <a:t>животные</a:t>
          </a:r>
        </a:p>
      </dgm:t>
    </dgm:pt>
    <dgm:pt modelId="{F76687BE-0420-4391-BA3C-0912DF36A639}" type="parTrans" cxnId="{EB2828D6-249E-4DE6-BF5D-0F41817FAC6D}">
      <dgm:prSet/>
      <dgm:spPr/>
      <dgm:t>
        <a:bodyPr/>
        <a:lstStyle/>
        <a:p>
          <a:endParaRPr lang="ru-RU"/>
        </a:p>
      </dgm:t>
    </dgm:pt>
    <dgm:pt modelId="{DC3B8E40-423A-40A5-9ED9-D5D2AD88FEA8}" type="sibTrans" cxnId="{EB2828D6-249E-4DE6-BF5D-0F41817FAC6D}">
      <dgm:prSet/>
      <dgm:spPr/>
      <dgm:t>
        <a:bodyPr/>
        <a:lstStyle/>
        <a:p>
          <a:endParaRPr lang="ru-RU"/>
        </a:p>
      </dgm:t>
    </dgm:pt>
    <dgm:pt modelId="{D2FF1EC7-96FD-44B5-B315-4F523B6CECD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Comic Sans MS" pitchFamily="66" charset="0"/>
            </a:rPr>
            <a:t>насекомые</a:t>
          </a:r>
        </a:p>
      </dgm:t>
    </dgm:pt>
    <dgm:pt modelId="{DEEAAB36-F07C-4829-936E-E2BF60F817ED}" type="parTrans" cxnId="{AB3CDA07-CAB9-4F18-941D-223C4119CD0D}">
      <dgm:prSet/>
      <dgm:spPr/>
      <dgm:t>
        <a:bodyPr/>
        <a:lstStyle/>
        <a:p>
          <a:endParaRPr lang="ru-RU"/>
        </a:p>
      </dgm:t>
    </dgm:pt>
    <dgm:pt modelId="{474FF314-DF4B-4BA4-94CB-978734BE9F77}" type="sibTrans" cxnId="{AB3CDA07-CAB9-4F18-941D-223C4119CD0D}">
      <dgm:prSet/>
      <dgm:spPr/>
      <dgm:t>
        <a:bodyPr/>
        <a:lstStyle/>
        <a:p>
          <a:endParaRPr lang="ru-RU"/>
        </a:p>
      </dgm:t>
    </dgm:pt>
    <dgm:pt modelId="{A3730043-7D62-443D-8A43-950063D94BF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Comic Sans MS" pitchFamily="66" charset="0"/>
            </a:rPr>
            <a:t>рыбы</a:t>
          </a:r>
        </a:p>
      </dgm:t>
    </dgm:pt>
    <dgm:pt modelId="{A91E2042-74A6-4290-8235-C44967615270}" type="parTrans" cxnId="{B3E8FC96-E1CE-472B-8E7A-2DD05345A3A7}">
      <dgm:prSet/>
      <dgm:spPr/>
      <dgm:t>
        <a:bodyPr/>
        <a:lstStyle/>
        <a:p>
          <a:endParaRPr lang="ru-RU"/>
        </a:p>
      </dgm:t>
    </dgm:pt>
    <dgm:pt modelId="{90C12B60-37CF-4E63-B3AA-80A321F8B5CE}" type="sibTrans" cxnId="{B3E8FC96-E1CE-472B-8E7A-2DD05345A3A7}">
      <dgm:prSet/>
      <dgm:spPr/>
      <dgm:t>
        <a:bodyPr/>
        <a:lstStyle/>
        <a:p>
          <a:endParaRPr lang="ru-RU"/>
        </a:p>
      </dgm:t>
    </dgm:pt>
    <dgm:pt modelId="{4EBAF97F-58D2-4170-9229-7B617D3E183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Tahoma" pitchFamily="34" charset="0"/>
          </a:endParaRPr>
        </a:p>
      </dgm:t>
    </dgm:pt>
    <dgm:pt modelId="{603D9783-345A-4EC0-AD2B-6C8B15A1696F}" type="parTrans" cxnId="{A1EDA97F-A44F-4831-B0C5-85AA55B10974}">
      <dgm:prSet/>
      <dgm:spPr/>
      <dgm:t>
        <a:bodyPr/>
        <a:lstStyle/>
        <a:p>
          <a:endParaRPr lang="ru-RU"/>
        </a:p>
      </dgm:t>
    </dgm:pt>
    <dgm:pt modelId="{5D6B47E4-16DB-459C-B217-FB6ABFCC1922}" type="sibTrans" cxnId="{A1EDA97F-A44F-4831-B0C5-85AA55B10974}">
      <dgm:prSet/>
      <dgm:spPr/>
      <dgm:t>
        <a:bodyPr/>
        <a:lstStyle/>
        <a:p>
          <a:endParaRPr lang="ru-RU"/>
        </a:p>
      </dgm:t>
    </dgm:pt>
    <dgm:pt modelId="{2E660A22-FC6A-4E6C-ADCA-6A3459B9D48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Comic Sans MS" pitchFamily="66" charset="0"/>
            </a:rPr>
            <a:t>птицы</a:t>
          </a:r>
        </a:p>
      </dgm:t>
    </dgm:pt>
    <dgm:pt modelId="{BAFEE5C6-9071-45E9-AE30-A4CAD537446C}" type="parTrans" cxnId="{C212E45F-E3B8-4A97-87DA-DA18A9F4549D}">
      <dgm:prSet/>
      <dgm:spPr/>
      <dgm:t>
        <a:bodyPr/>
        <a:lstStyle/>
        <a:p>
          <a:endParaRPr lang="ru-RU"/>
        </a:p>
      </dgm:t>
    </dgm:pt>
    <dgm:pt modelId="{59F62EED-C26D-45D4-9081-0C0427C3B807}" type="sibTrans" cxnId="{C212E45F-E3B8-4A97-87DA-DA18A9F4549D}">
      <dgm:prSet/>
      <dgm:spPr/>
      <dgm:t>
        <a:bodyPr/>
        <a:lstStyle/>
        <a:p>
          <a:endParaRPr lang="ru-RU"/>
        </a:p>
      </dgm:t>
    </dgm:pt>
    <dgm:pt modelId="{0F96185D-AC47-45D3-A253-4FA1EDD0D72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>
              <a:noFill/>
            </a:ln>
            <a:solidFill>
              <a:schemeClr val="folHlink"/>
            </a:solidFill>
            <a:effectLst/>
            <a:latin typeface="Tahoma" pitchFamily="34" charset="0"/>
          </a:endParaRPr>
        </a:p>
      </dgm:t>
    </dgm:pt>
    <dgm:pt modelId="{6FF48FC1-0F68-4F96-9661-8251308B04F7}" type="parTrans" cxnId="{57CCA206-F1E0-4B6D-B15A-824E466CC365}">
      <dgm:prSet/>
      <dgm:spPr/>
      <dgm:t>
        <a:bodyPr/>
        <a:lstStyle/>
        <a:p>
          <a:endParaRPr lang="ru-RU"/>
        </a:p>
      </dgm:t>
    </dgm:pt>
    <dgm:pt modelId="{387B8B26-5222-418A-A6B4-65EA76FC18AF}" type="sibTrans" cxnId="{57CCA206-F1E0-4B6D-B15A-824E466CC365}">
      <dgm:prSet/>
      <dgm:spPr/>
      <dgm:t>
        <a:bodyPr/>
        <a:lstStyle/>
        <a:p>
          <a:endParaRPr lang="ru-RU"/>
        </a:p>
      </dgm:t>
    </dgm:pt>
    <dgm:pt modelId="{56CDA61D-BAA1-493A-8A41-BB691155870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Comic Sans MS" pitchFamily="66" charset="0"/>
            </a:rPr>
            <a:t>Звери,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Comic Sans MS" pitchFamily="66" charset="0"/>
            </a:rPr>
            <a:t>млекопитающие</a:t>
          </a:r>
        </a:p>
      </dgm:t>
    </dgm:pt>
    <dgm:pt modelId="{E0EA0C19-2985-45BF-A181-53ACCD4409F6}" type="parTrans" cxnId="{766C33EB-A923-457E-A41F-DEA93DC7C53F}">
      <dgm:prSet/>
      <dgm:spPr/>
      <dgm:t>
        <a:bodyPr/>
        <a:lstStyle/>
        <a:p>
          <a:endParaRPr lang="ru-RU"/>
        </a:p>
      </dgm:t>
    </dgm:pt>
    <dgm:pt modelId="{4DF4FDE8-58BD-4070-9B0C-4457D9881AD0}" type="sibTrans" cxnId="{766C33EB-A923-457E-A41F-DEA93DC7C53F}">
      <dgm:prSet/>
      <dgm:spPr/>
      <dgm:t>
        <a:bodyPr/>
        <a:lstStyle/>
        <a:p>
          <a:endParaRPr lang="ru-RU"/>
        </a:p>
      </dgm:t>
    </dgm:pt>
    <dgm:pt modelId="{A2729F12-A2B5-4548-8C2C-5477FC9DA9D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4357CFB4-763C-44DD-A91B-D618B63A14C7}" type="parTrans" cxnId="{EDE6966F-B9B5-4E34-B79A-EC11C6ED93F8}">
      <dgm:prSet/>
      <dgm:spPr/>
      <dgm:t>
        <a:bodyPr/>
        <a:lstStyle/>
        <a:p>
          <a:endParaRPr lang="ru-RU"/>
        </a:p>
      </dgm:t>
    </dgm:pt>
    <dgm:pt modelId="{4909D74F-8C07-421F-BB4E-6DD9395734F9}" type="sibTrans" cxnId="{EDE6966F-B9B5-4E34-B79A-EC11C6ED93F8}">
      <dgm:prSet/>
      <dgm:spPr/>
      <dgm:t>
        <a:bodyPr/>
        <a:lstStyle/>
        <a:p>
          <a:endParaRPr lang="ru-RU"/>
        </a:p>
      </dgm:t>
    </dgm:pt>
    <dgm:pt modelId="{87D0A99D-C252-4241-A581-D96CA2B467F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Tahoma" pitchFamily="34" charset="0"/>
          </a:endParaRPr>
        </a:p>
      </dgm:t>
    </dgm:pt>
    <dgm:pt modelId="{F0349E1F-79C3-49A1-981C-31FEE54B8C7B}" type="sibTrans" cxnId="{5D5D3C50-8988-403C-97ED-DE6F4377545B}">
      <dgm:prSet/>
      <dgm:spPr/>
      <dgm:t>
        <a:bodyPr/>
        <a:lstStyle/>
        <a:p>
          <a:endParaRPr lang="ru-RU"/>
        </a:p>
      </dgm:t>
    </dgm:pt>
    <dgm:pt modelId="{5CC5D628-69E5-466E-94B0-A18767EAB2E1}" type="parTrans" cxnId="{5D5D3C50-8988-403C-97ED-DE6F4377545B}">
      <dgm:prSet/>
      <dgm:spPr/>
      <dgm:t>
        <a:bodyPr/>
        <a:lstStyle/>
        <a:p>
          <a:endParaRPr lang="ru-RU"/>
        </a:p>
      </dgm:t>
    </dgm:pt>
    <dgm:pt modelId="{678B27FA-8EE8-4452-A1DF-69303744A3B8}" type="pres">
      <dgm:prSet presAssocID="{DFDA8BE3-D671-42E9-962E-8B12C0E1B68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B98B7A4-FBD7-459E-B2ED-69D2674561E0}" type="pres">
      <dgm:prSet presAssocID="{5FF0EE09-FC73-4733-B852-D7B748DDD92E}" presName="hierRoot1" presStyleCnt="0">
        <dgm:presLayoutVars>
          <dgm:hierBranch/>
        </dgm:presLayoutVars>
      </dgm:prSet>
      <dgm:spPr/>
    </dgm:pt>
    <dgm:pt modelId="{9455B793-8561-4F9D-BE88-C37294FD2CF5}" type="pres">
      <dgm:prSet presAssocID="{5FF0EE09-FC73-4733-B852-D7B748DDD92E}" presName="rootComposite1" presStyleCnt="0"/>
      <dgm:spPr/>
    </dgm:pt>
    <dgm:pt modelId="{1B152848-F4B7-4295-B6F9-571ECC73F6B3}" type="pres">
      <dgm:prSet presAssocID="{5FF0EE09-FC73-4733-B852-D7B748DDD92E}" presName="rootText1" presStyleLbl="node0" presStyleIdx="0" presStyleCnt="1" custScaleY="114057" custLinFactNeighborX="-210" custLinFactNeighborY="-945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DE24E7-1F26-4E32-B3B0-4A95E12BCEEA}" type="pres">
      <dgm:prSet presAssocID="{5FF0EE09-FC73-4733-B852-D7B748DDD92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E8468F0-3093-47F7-AFCA-976AC01A63AC}" type="pres">
      <dgm:prSet presAssocID="{5FF0EE09-FC73-4733-B852-D7B748DDD92E}" presName="hierChild2" presStyleCnt="0"/>
      <dgm:spPr/>
    </dgm:pt>
    <dgm:pt modelId="{6191B58B-3CD6-404F-AA04-6F15EEB3FB74}" type="pres">
      <dgm:prSet presAssocID="{DEEAAB36-F07C-4829-936E-E2BF60F817ED}" presName="Name35" presStyleLbl="parChTrans1D2" presStyleIdx="0" presStyleCnt="4"/>
      <dgm:spPr/>
      <dgm:t>
        <a:bodyPr/>
        <a:lstStyle/>
        <a:p>
          <a:endParaRPr lang="ru-RU"/>
        </a:p>
      </dgm:t>
    </dgm:pt>
    <dgm:pt modelId="{C558C4B7-72FC-4612-B2C7-E8767DB20CE5}" type="pres">
      <dgm:prSet presAssocID="{D2FF1EC7-96FD-44B5-B315-4F523B6CECD0}" presName="hierRoot2" presStyleCnt="0">
        <dgm:presLayoutVars>
          <dgm:hierBranch/>
        </dgm:presLayoutVars>
      </dgm:prSet>
      <dgm:spPr/>
    </dgm:pt>
    <dgm:pt modelId="{5A5CBE95-8788-49C4-93FD-39B4D6020AB8}" type="pres">
      <dgm:prSet presAssocID="{D2FF1EC7-96FD-44B5-B315-4F523B6CECD0}" presName="rootComposite" presStyleCnt="0"/>
      <dgm:spPr/>
    </dgm:pt>
    <dgm:pt modelId="{5F7B728B-6695-4106-B64F-2BC7D40570AB}" type="pres">
      <dgm:prSet presAssocID="{D2FF1EC7-96FD-44B5-B315-4F523B6CECD0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FC402C-5B68-410E-A9B3-12EE8B4FDFD2}" type="pres">
      <dgm:prSet presAssocID="{D2FF1EC7-96FD-44B5-B315-4F523B6CECD0}" presName="rootConnector" presStyleLbl="node2" presStyleIdx="0" presStyleCnt="4"/>
      <dgm:spPr/>
      <dgm:t>
        <a:bodyPr/>
        <a:lstStyle/>
        <a:p>
          <a:endParaRPr lang="ru-RU"/>
        </a:p>
      </dgm:t>
    </dgm:pt>
    <dgm:pt modelId="{553DEFBB-39ED-45D1-9D5A-239D7F2EDE22}" type="pres">
      <dgm:prSet presAssocID="{D2FF1EC7-96FD-44B5-B315-4F523B6CECD0}" presName="hierChild4" presStyleCnt="0"/>
      <dgm:spPr/>
    </dgm:pt>
    <dgm:pt modelId="{A6E72C92-DFAC-40B9-932C-39F4AA1D62CF}" type="pres">
      <dgm:prSet presAssocID="{5CC5D628-69E5-466E-94B0-A18767EAB2E1}" presName="Name35" presStyleLbl="parChTrans1D3" presStyleIdx="0" presStyleCnt="4"/>
      <dgm:spPr/>
      <dgm:t>
        <a:bodyPr/>
        <a:lstStyle/>
        <a:p>
          <a:endParaRPr lang="ru-RU"/>
        </a:p>
      </dgm:t>
    </dgm:pt>
    <dgm:pt modelId="{F1C85A73-7FD5-4705-A533-37FCB6A856D4}" type="pres">
      <dgm:prSet presAssocID="{87D0A99D-C252-4241-A581-D96CA2B467FB}" presName="hierRoot2" presStyleCnt="0">
        <dgm:presLayoutVars>
          <dgm:hierBranch val="r"/>
        </dgm:presLayoutVars>
      </dgm:prSet>
      <dgm:spPr/>
    </dgm:pt>
    <dgm:pt modelId="{10354E6E-8511-4291-A49E-3420DEB74399}" type="pres">
      <dgm:prSet presAssocID="{87D0A99D-C252-4241-A581-D96CA2B467FB}" presName="rootComposite" presStyleCnt="0"/>
      <dgm:spPr/>
    </dgm:pt>
    <dgm:pt modelId="{350EE336-AAB5-4CB7-8432-A4DB5045A98A}" type="pres">
      <dgm:prSet presAssocID="{87D0A99D-C252-4241-A581-D96CA2B467FB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49077E-67C0-46AC-9DC8-D7FF29D49C26}" type="pres">
      <dgm:prSet presAssocID="{87D0A99D-C252-4241-A581-D96CA2B467FB}" presName="rootConnector" presStyleLbl="node3" presStyleIdx="0" presStyleCnt="4"/>
      <dgm:spPr/>
      <dgm:t>
        <a:bodyPr/>
        <a:lstStyle/>
        <a:p>
          <a:endParaRPr lang="ru-RU"/>
        </a:p>
      </dgm:t>
    </dgm:pt>
    <dgm:pt modelId="{EAA8195D-538A-4916-8556-A71A6BF5D724}" type="pres">
      <dgm:prSet presAssocID="{87D0A99D-C252-4241-A581-D96CA2B467FB}" presName="hierChild4" presStyleCnt="0"/>
      <dgm:spPr/>
    </dgm:pt>
    <dgm:pt modelId="{5E643F63-E6B3-4F06-BC5B-093CABF47F5C}" type="pres">
      <dgm:prSet presAssocID="{87D0A99D-C252-4241-A581-D96CA2B467FB}" presName="hierChild5" presStyleCnt="0"/>
      <dgm:spPr/>
    </dgm:pt>
    <dgm:pt modelId="{B1C1BC84-D3CA-4949-804A-51EF90686809}" type="pres">
      <dgm:prSet presAssocID="{D2FF1EC7-96FD-44B5-B315-4F523B6CECD0}" presName="hierChild5" presStyleCnt="0"/>
      <dgm:spPr/>
    </dgm:pt>
    <dgm:pt modelId="{C86BD4FC-E3E9-4F67-912E-CE58963149CA}" type="pres">
      <dgm:prSet presAssocID="{A91E2042-74A6-4290-8235-C44967615270}" presName="Name35" presStyleLbl="parChTrans1D2" presStyleIdx="1" presStyleCnt="4"/>
      <dgm:spPr/>
      <dgm:t>
        <a:bodyPr/>
        <a:lstStyle/>
        <a:p>
          <a:endParaRPr lang="ru-RU"/>
        </a:p>
      </dgm:t>
    </dgm:pt>
    <dgm:pt modelId="{C542FE62-E2C0-4DEC-97AB-72AB68BFED55}" type="pres">
      <dgm:prSet presAssocID="{A3730043-7D62-443D-8A43-950063D94BF9}" presName="hierRoot2" presStyleCnt="0">
        <dgm:presLayoutVars>
          <dgm:hierBranch/>
        </dgm:presLayoutVars>
      </dgm:prSet>
      <dgm:spPr/>
    </dgm:pt>
    <dgm:pt modelId="{CDC7DBA9-921D-4112-9F05-3A7CF89894F9}" type="pres">
      <dgm:prSet presAssocID="{A3730043-7D62-443D-8A43-950063D94BF9}" presName="rootComposite" presStyleCnt="0"/>
      <dgm:spPr/>
    </dgm:pt>
    <dgm:pt modelId="{AD2D8553-7BCC-49A1-A6F0-CD77BCAFC4C4}" type="pres">
      <dgm:prSet presAssocID="{A3730043-7D62-443D-8A43-950063D94BF9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91AB25-F1BF-4C2E-A098-5F9CB3A37635}" type="pres">
      <dgm:prSet presAssocID="{A3730043-7D62-443D-8A43-950063D94BF9}" presName="rootConnector" presStyleLbl="node2" presStyleIdx="1" presStyleCnt="4"/>
      <dgm:spPr/>
      <dgm:t>
        <a:bodyPr/>
        <a:lstStyle/>
        <a:p>
          <a:endParaRPr lang="ru-RU"/>
        </a:p>
      </dgm:t>
    </dgm:pt>
    <dgm:pt modelId="{2D8AD2A8-DCB2-42D2-9734-F1055D5CA382}" type="pres">
      <dgm:prSet presAssocID="{A3730043-7D62-443D-8A43-950063D94BF9}" presName="hierChild4" presStyleCnt="0"/>
      <dgm:spPr/>
    </dgm:pt>
    <dgm:pt modelId="{F285E2CF-0DB9-4F81-B74E-20C7FD8217CE}" type="pres">
      <dgm:prSet presAssocID="{603D9783-345A-4EC0-AD2B-6C8B15A1696F}" presName="Name35" presStyleLbl="parChTrans1D3" presStyleIdx="1" presStyleCnt="4"/>
      <dgm:spPr/>
      <dgm:t>
        <a:bodyPr/>
        <a:lstStyle/>
        <a:p>
          <a:endParaRPr lang="ru-RU"/>
        </a:p>
      </dgm:t>
    </dgm:pt>
    <dgm:pt modelId="{D5B86F10-9A5B-4423-989D-A7A2C2576106}" type="pres">
      <dgm:prSet presAssocID="{4EBAF97F-58D2-4170-9229-7B617D3E1833}" presName="hierRoot2" presStyleCnt="0">
        <dgm:presLayoutVars>
          <dgm:hierBranch val="r"/>
        </dgm:presLayoutVars>
      </dgm:prSet>
      <dgm:spPr/>
    </dgm:pt>
    <dgm:pt modelId="{D5D0B2BC-34EC-4934-A1D6-F89818878E5E}" type="pres">
      <dgm:prSet presAssocID="{4EBAF97F-58D2-4170-9229-7B617D3E1833}" presName="rootComposite" presStyleCnt="0"/>
      <dgm:spPr/>
    </dgm:pt>
    <dgm:pt modelId="{8AE668A0-2CBB-40CA-B65F-DC167EB8FE29}" type="pres">
      <dgm:prSet presAssocID="{4EBAF97F-58D2-4170-9229-7B617D3E183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352F68-77FC-4C72-A4DD-CA23CF9DB794}" type="pres">
      <dgm:prSet presAssocID="{4EBAF97F-58D2-4170-9229-7B617D3E1833}" presName="rootConnector" presStyleLbl="node3" presStyleIdx="1" presStyleCnt="4"/>
      <dgm:spPr/>
      <dgm:t>
        <a:bodyPr/>
        <a:lstStyle/>
        <a:p>
          <a:endParaRPr lang="ru-RU"/>
        </a:p>
      </dgm:t>
    </dgm:pt>
    <dgm:pt modelId="{561CEA82-9B81-4D9E-A97E-78A5A678D331}" type="pres">
      <dgm:prSet presAssocID="{4EBAF97F-58D2-4170-9229-7B617D3E1833}" presName="hierChild4" presStyleCnt="0"/>
      <dgm:spPr/>
    </dgm:pt>
    <dgm:pt modelId="{98D25C52-54BD-4472-AE1E-CE1466E084ED}" type="pres">
      <dgm:prSet presAssocID="{4EBAF97F-58D2-4170-9229-7B617D3E1833}" presName="hierChild5" presStyleCnt="0"/>
      <dgm:spPr/>
    </dgm:pt>
    <dgm:pt modelId="{78CEBACB-8089-4C5D-B39A-36A5F2C98F23}" type="pres">
      <dgm:prSet presAssocID="{A3730043-7D62-443D-8A43-950063D94BF9}" presName="hierChild5" presStyleCnt="0"/>
      <dgm:spPr/>
    </dgm:pt>
    <dgm:pt modelId="{CAB3535F-63C6-4444-A16B-12284D169C15}" type="pres">
      <dgm:prSet presAssocID="{BAFEE5C6-9071-45E9-AE30-A4CAD537446C}" presName="Name35" presStyleLbl="parChTrans1D2" presStyleIdx="2" presStyleCnt="4"/>
      <dgm:spPr/>
      <dgm:t>
        <a:bodyPr/>
        <a:lstStyle/>
        <a:p>
          <a:endParaRPr lang="ru-RU"/>
        </a:p>
      </dgm:t>
    </dgm:pt>
    <dgm:pt modelId="{EEA3D82F-BE07-414C-B1C5-909B17B3BC0E}" type="pres">
      <dgm:prSet presAssocID="{2E660A22-FC6A-4E6C-ADCA-6A3459B9D48A}" presName="hierRoot2" presStyleCnt="0">
        <dgm:presLayoutVars>
          <dgm:hierBranch/>
        </dgm:presLayoutVars>
      </dgm:prSet>
      <dgm:spPr/>
    </dgm:pt>
    <dgm:pt modelId="{F6CABCD2-570A-4DFA-B439-E0A8F5C896D4}" type="pres">
      <dgm:prSet presAssocID="{2E660A22-FC6A-4E6C-ADCA-6A3459B9D48A}" presName="rootComposite" presStyleCnt="0"/>
      <dgm:spPr/>
    </dgm:pt>
    <dgm:pt modelId="{33B5028E-7384-46CD-B7F1-B889A96B2C08}" type="pres">
      <dgm:prSet presAssocID="{2E660A22-FC6A-4E6C-ADCA-6A3459B9D48A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73F887-AF3F-4CC6-BC09-9359B1BC9A44}" type="pres">
      <dgm:prSet presAssocID="{2E660A22-FC6A-4E6C-ADCA-6A3459B9D48A}" presName="rootConnector" presStyleLbl="node2" presStyleIdx="2" presStyleCnt="4"/>
      <dgm:spPr/>
      <dgm:t>
        <a:bodyPr/>
        <a:lstStyle/>
        <a:p>
          <a:endParaRPr lang="ru-RU"/>
        </a:p>
      </dgm:t>
    </dgm:pt>
    <dgm:pt modelId="{FF0B5870-9918-4EBF-BE77-119BB426D032}" type="pres">
      <dgm:prSet presAssocID="{2E660A22-FC6A-4E6C-ADCA-6A3459B9D48A}" presName="hierChild4" presStyleCnt="0"/>
      <dgm:spPr/>
    </dgm:pt>
    <dgm:pt modelId="{7EF9BC03-A884-4B1D-AFFA-C4637B986D34}" type="pres">
      <dgm:prSet presAssocID="{6FF48FC1-0F68-4F96-9661-8251308B04F7}" presName="Name35" presStyleLbl="parChTrans1D3" presStyleIdx="2" presStyleCnt="4"/>
      <dgm:spPr/>
      <dgm:t>
        <a:bodyPr/>
        <a:lstStyle/>
        <a:p>
          <a:endParaRPr lang="ru-RU"/>
        </a:p>
      </dgm:t>
    </dgm:pt>
    <dgm:pt modelId="{C6566133-C706-45DE-B373-E21D76A278E4}" type="pres">
      <dgm:prSet presAssocID="{0F96185D-AC47-45D3-A253-4FA1EDD0D72B}" presName="hierRoot2" presStyleCnt="0">
        <dgm:presLayoutVars>
          <dgm:hierBranch val="r"/>
        </dgm:presLayoutVars>
      </dgm:prSet>
      <dgm:spPr/>
    </dgm:pt>
    <dgm:pt modelId="{3CDFFD1B-9201-4A58-9878-B54A75ADF3E1}" type="pres">
      <dgm:prSet presAssocID="{0F96185D-AC47-45D3-A253-4FA1EDD0D72B}" presName="rootComposite" presStyleCnt="0"/>
      <dgm:spPr/>
    </dgm:pt>
    <dgm:pt modelId="{B2B90C62-1982-483E-B342-0A562AE6BADD}" type="pres">
      <dgm:prSet presAssocID="{0F96185D-AC47-45D3-A253-4FA1EDD0D72B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6E6887-8FD6-40D9-AB1F-9EDB03DEEAC6}" type="pres">
      <dgm:prSet presAssocID="{0F96185D-AC47-45D3-A253-4FA1EDD0D72B}" presName="rootConnector" presStyleLbl="node3" presStyleIdx="2" presStyleCnt="4"/>
      <dgm:spPr/>
      <dgm:t>
        <a:bodyPr/>
        <a:lstStyle/>
        <a:p>
          <a:endParaRPr lang="ru-RU"/>
        </a:p>
      </dgm:t>
    </dgm:pt>
    <dgm:pt modelId="{8081FD74-FF61-454E-B552-1EAAD0A5898E}" type="pres">
      <dgm:prSet presAssocID="{0F96185D-AC47-45D3-A253-4FA1EDD0D72B}" presName="hierChild4" presStyleCnt="0"/>
      <dgm:spPr/>
    </dgm:pt>
    <dgm:pt modelId="{9BDF1262-3640-43E7-9031-E202F729B4B6}" type="pres">
      <dgm:prSet presAssocID="{0F96185D-AC47-45D3-A253-4FA1EDD0D72B}" presName="hierChild5" presStyleCnt="0"/>
      <dgm:spPr/>
    </dgm:pt>
    <dgm:pt modelId="{E97999FD-4A4B-472F-B3B2-C4665E716297}" type="pres">
      <dgm:prSet presAssocID="{2E660A22-FC6A-4E6C-ADCA-6A3459B9D48A}" presName="hierChild5" presStyleCnt="0"/>
      <dgm:spPr/>
    </dgm:pt>
    <dgm:pt modelId="{BCD4725B-7082-4322-8C5B-CE20021E2347}" type="pres">
      <dgm:prSet presAssocID="{E0EA0C19-2985-45BF-A181-53ACCD4409F6}" presName="Name35" presStyleLbl="parChTrans1D2" presStyleIdx="3" presStyleCnt="4"/>
      <dgm:spPr/>
      <dgm:t>
        <a:bodyPr/>
        <a:lstStyle/>
        <a:p>
          <a:endParaRPr lang="ru-RU"/>
        </a:p>
      </dgm:t>
    </dgm:pt>
    <dgm:pt modelId="{9E4EDC71-C404-434F-8BA2-3FFB21212646}" type="pres">
      <dgm:prSet presAssocID="{56CDA61D-BAA1-493A-8A41-BB691155870A}" presName="hierRoot2" presStyleCnt="0">
        <dgm:presLayoutVars>
          <dgm:hierBranch/>
        </dgm:presLayoutVars>
      </dgm:prSet>
      <dgm:spPr/>
    </dgm:pt>
    <dgm:pt modelId="{B78C8929-C099-4E96-BBD3-33E9522483D6}" type="pres">
      <dgm:prSet presAssocID="{56CDA61D-BAA1-493A-8A41-BB691155870A}" presName="rootComposite" presStyleCnt="0"/>
      <dgm:spPr/>
    </dgm:pt>
    <dgm:pt modelId="{F9DD8C11-85ED-47D7-B21A-28B1DDE26BC0}" type="pres">
      <dgm:prSet presAssocID="{56CDA61D-BAA1-493A-8A41-BB691155870A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C2D963-A577-4FF6-B6D1-AFF9CE9E0E31}" type="pres">
      <dgm:prSet presAssocID="{56CDA61D-BAA1-493A-8A41-BB691155870A}" presName="rootConnector" presStyleLbl="node2" presStyleIdx="3" presStyleCnt="4"/>
      <dgm:spPr/>
      <dgm:t>
        <a:bodyPr/>
        <a:lstStyle/>
        <a:p>
          <a:endParaRPr lang="ru-RU"/>
        </a:p>
      </dgm:t>
    </dgm:pt>
    <dgm:pt modelId="{359419F3-26F0-4493-BD30-A5CD8A6B9899}" type="pres">
      <dgm:prSet presAssocID="{56CDA61D-BAA1-493A-8A41-BB691155870A}" presName="hierChild4" presStyleCnt="0"/>
      <dgm:spPr/>
    </dgm:pt>
    <dgm:pt modelId="{A37303F2-04E2-41FB-A1B6-325547F75F06}" type="pres">
      <dgm:prSet presAssocID="{4357CFB4-763C-44DD-A91B-D618B63A14C7}" presName="Name35" presStyleLbl="parChTrans1D3" presStyleIdx="3" presStyleCnt="4"/>
      <dgm:spPr/>
      <dgm:t>
        <a:bodyPr/>
        <a:lstStyle/>
        <a:p>
          <a:endParaRPr lang="ru-RU"/>
        </a:p>
      </dgm:t>
    </dgm:pt>
    <dgm:pt modelId="{7AE60D47-065C-494D-9A5F-B8D52D9B809A}" type="pres">
      <dgm:prSet presAssocID="{A2729F12-A2B5-4548-8C2C-5477FC9DA9D2}" presName="hierRoot2" presStyleCnt="0">
        <dgm:presLayoutVars>
          <dgm:hierBranch val="r"/>
        </dgm:presLayoutVars>
      </dgm:prSet>
      <dgm:spPr/>
    </dgm:pt>
    <dgm:pt modelId="{C8287390-E34E-4194-801F-D2265B411241}" type="pres">
      <dgm:prSet presAssocID="{A2729F12-A2B5-4548-8C2C-5477FC9DA9D2}" presName="rootComposite" presStyleCnt="0"/>
      <dgm:spPr/>
    </dgm:pt>
    <dgm:pt modelId="{AE2DB4CB-871A-47C0-BF2F-305124CFE424}" type="pres">
      <dgm:prSet presAssocID="{A2729F12-A2B5-4548-8C2C-5477FC9DA9D2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B6BB7E-22B6-48CF-9DEB-632DD782D5CB}" type="pres">
      <dgm:prSet presAssocID="{A2729F12-A2B5-4548-8C2C-5477FC9DA9D2}" presName="rootConnector" presStyleLbl="node3" presStyleIdx="3" presStyleCnt="4"/>
      <dgm:spPr/>
      <dgm:t>
        <a:bodyPr/>
        <a:lstStyle/>
        <a:p>
          <a:endParaRPr lang="ru-RU"/>
        </a:p>
      </dgm:t>
    </dgm:pt>
    <dgm:pt modelId="{8F7DDA7F-47FB-4EA0-A719-7177815467C3}" type="pres">
      <dgm:prSet presAssocID="{A2729F12-A2B5-4548-8C2C-5477FC9DA9D2}" presName="hierChild4" presStyleCnt="0"/>
      <dgm:spPr/>
    </dgm:pt>
    <dgm:pt modelId="{40744C05-6A99-4D22-9B48-A1349757040B}" type="pres">
      <dgm:prSet presAssocID="{A2729F12-A2B5-4548-8C2C-5477FC9DA9D2}" presName="hierChild5" presStyleCnt="0"/>
      <dgm:spPr/>
    </dgm:pt>
    <dgm:pt modelId="{14154C4A-6D8E-44D3-822B-19DC68150832}" type="pres">
      <dgm:prSet presAssocID="{56CDA61D-BAA1-493A-8A41-BB691155870A}" presName="hierChild5" presStyleCnt="0"/>
      <dgm:spPr/>
    </dgm:pt>
    <dgm:pt modelId="{50BE9033-107D-49A7-9ED1-2307D7D3ACA4}" type="pres">
      <dgm:prSet presAssocID="{5FF0EE09-FC73-4733-B852-D7B748DDD92E}" presName="hierChild3" presStyleCnt="0"/>
      <dgm:spPr/>
    </dgm:pt>
  </dgm:ptLst>
  <dgm:cxnLst>
    <dgm:cxn modelId="{B33EABC9-6643-487D-AD37-A176CFBC5CAA}" type="presOf" srcId="{D2FF1EC7-96FD-44B5-B315-4F523B6CECD0}" destId="{20FC402C-5B68-410E-A9B3-12EE8B4FDFD2}" srcOrd="1" destOrd="0" presId="urn:microsoft.com/office/officeart/2005/8/layout/orgChart1"/>
    <dgm:cxn modelId="{400CE98A-DB30-4C16-87E5-369455F72F81}" type="presOf" srcId="{5FF0EE09-FC73-4733-B852-D7B748DDD92E}" destId="{F4DE24E7-1F26-4E32-B3B0-4A95E12BCEEA}" srcOrd="1" destOrd="0" presId="urn:microsoft.com/office/officeart/2005/8/layout/orgChart1"/>
    <dgm:cxn modelId="{2735EEFB-79D5-4E16-8374-14692DF6D28C}" type="presOf" srcId="{56CDA61D-BAA1-493A-8A41-BB691155870A}" destId="{F9DD8C11-85ED-47D7-B21A-28B1DDE26BC0}" srcOrd="0" destOrd="0" presId="urn:microsoft.com/office/officeart/2005/8/layout/orgChart1"/>
    <dgm:cxn modelId="{FA6C5627-BCA7-44D8-B96C-C57E48472335}" type="presOf" srcId="{A3730043-7D62-443D-8A43-950063D94BF9}" destId="{5D91AB25-F1BF-4C2E-A098-5F9CB3A37635}" srcOrd="1" destOrd="0" presId="urn:microsoft.com/office/officeart/2005/8/layout/orgChart1"/>
    <dgm:cxn modelId="{FC3CB7FE-47ED-405A-ADDF-5FE07BDEB539}" type="presOf" srcId="{603D9783-345A-4EC0-AD2B-6C8B15A1696F}" destId="{F285E2CF-0DB9-4F81-B74E-20C7FD8217CE}" srcOrd="0" destOrd="0" presId="urn:microsoft.com/office/officeart/2005/8/layout/orgChart1"/>
    <dgm:cxn modelId="{38472691-A9F2-4A1D-A5EF-24BD374FEEF8}" type="presOf" srcId="{5FF0EE09-FC73-4733-B852-D7B748DDD92E}" destId="{1B152848-F4B7-4295-B6F9-571ECC73F6B3}" srcOrd="0" destOrd="0" presId="urn:microsoft.com/office/officeart/2005/8/layout/orgChart1"/>
    <dgm:cxn modelId="{C212E45F-E3B8-4A97-87DA-DA18A9F4549D}" srcId="{5FF0EE09-FC73-4733-B852-D7B748DDD92E}" destId="{2E660A22-FC6A-4E6C-ADCA-6A3459B9D48A}" srcOrd="2" destOrd="0" parTransId="{BAFEE5C6-9071-45E9-AE30-A4CAD537446C}" sibTransId="{59F62EED-C26D-45D4-9081-0C0427C3B807}"/>
    <dgm:cxn modelId="{B3E8FC96-E1CE-472B-8E7A-2DD05345A3A7}" srcId="{5FF0EE09-FC73-4733-B852-D7B748DDD92E}" destId="{A3730043-7D62-443D-8A43-950063D94BF9}" srcOrd="1" destOrd="0" parTransId="{A91E2042-74A6-4290-8235-C44967615270}" sibTransId="{90C12B60-37CF-4E63-B3AA-80A321F8B5CE}"/>
    <dgm:cxn modelId="{AB3CDA07-CAB9-4F18-941D-223C4119CD0D}" srcId="{5FF0EE09-FC73-4733-B852-D7B748DDD92E}" destId="{D2FF1EC7-96FD-44B5-B315-4F523B6CECD0}" srcOrd="0" destOrd="0" parTransId="{DEEAAB36-F07C-4829-936E-E2BF60F817ED}" sibTransId="{474FF314-DF4B-4BA4-94CB-978734BE9F77}"/>
    <dgm:cxn modelId="{21A83F31-E2F3-432A-94F9-CDFAC37E6784}" type="presOf" srcId="{0F96185D-AC47-45D3-A253-4FA1EDD0D72B}" destId="{B2B90C62-1982-483E-B342-0A562AE6BADD}" srcOrd="0" destOrd="0" presId="urn:microsoft.com/office/officeart/2005/8/layout/orgChart1"/>
    <dgm:cxn modelId="{55475922-942A-471C-BA99-EDC1D03C2E75}" type="presOf" srcId="{A91E2042-74A6-4290-8235-C44967615270}" destId="{C86BD4FC-E3E9-4F67-912E-CE58963149CA}" srcOrd="0" destOrd="0" presId="urn:microsoft.com/office/officeart/2005/8/layout/orgChart1"/>
    <dgm:cxn modelId="{209C4608-645E-4644-BB5D-3539E1BB4120}" type="presOf" srcId="{2E660A22-FC6A-4E6C-ADCA-6A3459B9D48A}" destId="{33B5028E-7384-46CD-B7F1-B889A96B2C08}" srcOrd="0" destOrd="0" presId="urn:microsoft.com/office/officeart/2005/8/layout/orgChart1"/>
    <dgm:cxn modelId="{F79164CD-0B1D-4EB2-9C66-F65A607D01FD}" type="presOf" srcId="{87D0A99D-C252-4241-A581-D96CA2B467FB}" destId="{350EE336-AAB5-4CB7-8432-A4DB5045A98A}" srcOrd="0" destOrd="0" presId="urn:microsoft.com/office/officeart/2005/8/layout/orgChart1"/>
    <dgm:cxn modelId="{57CCA206-F1E0-4B6D-B15A-824E466CC365}" srcId="{2E660A22-FC6A-4E6C-ADCA-6A3459B9D48A}" destId="{0F96185D-AC47-45D3-A253-4FA1EDD0D72B}" srcOrd="0" destOrd="0" parTransId="{6FF48FC1-0F68-4F96-9661-8251308B04F7}" sibTransId="{387B8B26-5222-418A-A6B4-65EA76FC18AF}"/>
    <dgm:cxn modelId="{A1EDA97F-A44F-4831-B0C5-85AA55B10974}" srcId="{A3730043-7D62-443D-8A43-950063D94BF9}" destId="{4EBAF97F-58D2-4170-9229-7B617D3E1833}" srcOrd="0" destOrd="0" parTransId="{603D9783-345A-4EC0-AD2B-6C8B15A1696F}" sibTransId="{5D6B47E4-16DB-459C-B217-FB6ABFCC1922}"/>
    <dgm:cxn modelId="{6FF80078-C7B5-4EC8-A6D6-CCF623E52DDE}" type="presOf" srcId="{5CC5D628-69E5-466E-94B0-A18767EAB2E1}" destId="{A6E72C92-DFAC-40B9-932C-39F4AA1D62CF}" srcOrd="0" destOrd="0" presId="urn:microsoft.com/office/officeart/2005/8/layout/orgChart1"/>
    <dgm:cxn modelId="{1E1DB5E6-7211-400C-B357-CC824B156808}" type="presOf" srcId="{6FF48FC1-0F68-4F96-9661-8251308B04F7}" destId="{7EF9BC03-A884-4B1D-AFFA-C4637B986D34}" srcOrd="0" destOrd="0" presId="urn:microsoft.com/office/officeart/2005/8/layout/orgChart1"/>
    <dgm:cxn modelId="{766C33EB-A923-457E-A41F-DEA93DC7C53F}" srcId="{5FF0EE09-FC73-4733-B852-D7B748DDD92E}" destId="{56CDA61D-BAA1-493A-8A41-BB691155870A}" srcOrd="3" destOrd="0" parTransId="{E0EA0C19-2985-45BF-A181-53ACCD4409F6}" sibTransId="{4DF4FDE8-58BD-4070-9B0C-4457D9881AD0}"/>
    <dgm:cxn modelId="{EB2828D6-249E-4DE6-BF5D-0F41817FAC6D}" srcId="{DFDA8BE3-D671-42E9-962E-8B12C0E1B68A}" destId="{5FF0EE09-FC73-4733-B852-D7B748DDD92E}" srcOrd="0" destOrd="0" parTransId="{F76687BE-0420-4391-BA3C-0912DF36A639}" sibTransId="{DC3B8E40-423A-40A5-9ED9-D5D2AD88FEA8}"/>
    <dgm:cxn modelId="{64817E26-86E7-4F83-9A92-73D68B3C0BF1}" type="presOf" srcId="{87D0A99D-C252-4241-A581-D96CA2B467FB}" destId="{4149077E-67C0-46AC-9DC8-D7FF29D49C26}" srcOrd="1" destOrd="0" presId="urn:microsoft.com/office/officeart/2005/8/layout/orgChart1"/>
    <dgm:cxn modelId="{04041C59-5ABF-42EE-8B9D-E0715BAF2788}" type="presOf" srcId="{D2FF1EC7-96FD-44B5-B315-4F523B6CECD0}" destId="{5F7B728B-6695-4106-B64F-2BC7D40570AB}" srcOrd="0" destOrd="0" presId="urn:microsoft.com/office/officeart/2005/8/layout/orgChart1"/>
    <dgm:cxn modelId="{2E7B5044-188C-4CC3-8459-D074ACB0F166}" type="presOf" srcId="{4357CFB4-763C-44DD-A91B-D618B63A14C7}" destId="{A37303F2-04E2-41FB-A1B6-325547F75F06}" srcOrd="0" destOrd="0" presId="urn:microsoft.com/office/officeart/2005/8/layout/orgChart1"/>
    <dgm:cxn modelId="{EDE6966F-B9B5-4E34-B79A-EC11C6ED93F8}" srcId="{56CDA61D-BAA1-493A-8A41-BB691155870A}" destId="{A2729F12-A2B5-4548-8C2C-5477FC9DA9D2}" srcOrd="0" destOrd="0" parTransId="{4357CFB4-763C-44DD-A91B-D618B63A14C7}" sibTransId="{4909D74F-8C07-421F-BB4E-6DD9395734F9}"/>
    <dgm:cxn modelId="{AEF6D116-2CCB-49B0-8E46-3A0A04BED675}" type="presOf" srcId="{DFDA8BE3-D671-42E9-962E-8B12C0E1B68A}" destId="{678B27FA-8EE8-4452-A1DF-69303744A3B8}" srcOrd="0" destOrd="0" presId="urn:microsoft.com/office/officeart/2005/8/layout/orgChart1"/>
    <dgm:cxn modelId="{75E83F14-0383-444C-8805-952C48B9B6BE}" type="presOf" srcId="{4EBAF97F-58D2-4170-9229-7B617D3E1833}" destId="{8AE668A0-2CBB-40CA-B65F-DC167EB8FE29}" srcOrd="0" destOrd="0" presId="urn:microsoft.com/office/officeart/2005/8/layout/orgChart1"/>
    <dgm:cxn modelId="{3208CC25-0AFB-4017-B984-45A424C54710}" type="presOf" srcId="{0F96185D-AC47-45D3-A253-4FA1EDD0D72B}" destId="{B36E6887-8FD6-40D9-AB1F-9EDB03DEEAC6}" srcOrd="1" destOrd="0" presId="urn:microsoft.com/office/officeart/2005/8/layout/orgChart1"/>
    <dgm:cxn modelId="{805F17E2-5F14-49E5-9192-0A193DD2460A}" type="presOf" srcId="{A2729F12-A2B5-4548-8C2C-5477FC9DA9D2}" destId="{AE2DB4CB-871A-47C0-BF2F-305124CFE424}" srcOrd="0" destOrd="0" presId="urn:microsoft.com/office/officeart/2005/8/layout/orgChart1"/>
    <dgm:cxn modelId="{06CB34F0-4682-406A-9D8F-3A8979482F35}" type="presOf" srcId="{BAFEE5C6-9071-45E9-AE30-A4CAD537446C}" destId="{CAB3535F-63C6-4444-A16B-12284D169C15}" srcOrd="0" destOrd="0" presId="urn:microsoft.com/office/officeart/2005/8/layout/orgChart1"/>
    <dgm:cxn modelId="{5D5D3C50-8988-403C-97ED-DE6F4377545B}" srcId="{D2FF1EC7-96FD-44B5-B315-4F523B6CECD0}" destId="{87D0A99D-C252-4241-A581-D96CA2B467FB}" srcOrd="0" destOrd="0" parTransId="{5CC5D628-69E5-466E-94B0-A18767EAB2E1}" sibTransId="{F0349E1F-79C3-49A1-981C-31FEE54B8C7B}"/>
    <dgm:cxn modelId="{A3EF5327-CE56-4F6F-89EF-6D9F458D577F}" type="presOf" srcId="{A3730043-7D62-443D-8A43-950063D94BF9}" destId="{AD2D8553-7BCC-49A1-A6F0-CD77BCAFC4C4}" srcOrd="0" destOrd="0" presId="urn:microsoft.com/office/officeart/2005/8/layout/orgChart1"/>
    <dgm:cxn modelId="{B190023C-1EF0-401B-AEAD-D3983CD52C5D}" type="presOf" srcId="{56CDA61D-BAA1-493A-8A41-BB691155870A}" destId="{A8C2D963-A577-4FF6-B6D1-AFF9CE9E0E31}" srcOrd="1" destOrd="0" presId="urn:microsoft.com/office/officeart/2005/8/layout/orgChart1"/>
    <dgm:cxn modelId="{AD1A6275-778B-4359-B039-75E7A31E23A2}" type="presOf" srcId="{DEEAAB36-F07C-4829-936E-E2BF60F817ED}" destId="{6191B58B-3CD6-404F-AA04-6F15EEB3FB74}" srcOrd="0" destOrd="0" presId="urn:microsoft.com/office/officeart/2005/8/layout/orgChart1"/>
    <dgm:cxn modelId="{091DC62B-BBF6-469C-96CD-B3EE0B0E59F1}" type="presOf" srcId="{E0EA0C19-2985-45BF-A181-53ACCD4409F6}" destId="{BCD4725B-7082-4322-8C5B-CE20021E2347}" srcOrd="0" destOrd="0" presId="urn:microsoft.com/office/officeart/2005/8/layout/orgChart1"/>
    <dgm:cxn modelId="{B2C02F10-770E-4D73-B44D-4E18EBF475E3}" type="presOf" srcId="{A2729F12-A2B5-4548-8C2C-5477FC9DA9D2}" destId="{CAB6BB7E-22B6-48CF-9DEB-632DD782D5CB}" srcOrd="1" destOrd="0" presId="urn:microsoft.com/office/officeart/2005/8/layout/orgChart1"/>
    <dgm:cxn modelId="{875FA0FB-2AD9-4FF3-880D-203650F872AA}" type="presOf" srcId="{2E660A22-FC6A-4E6C-ADCA-6A3459B9D48A}" destId="{5473F887-AF3F-4CC6-BC09-9359B1BC9A44}" srcOrd="1" destOrd="0" presId="urn:microsoft.com/office/officeart/2005/8/layout/orgChart1"/>
    <dgm:cxn modelId="{E5C71D64-6BD9-47AF-A5F7-3DAEA29E9B20}" type="presOf" srcId="{4EBAF97F-58D2-4170-9229-7B617D3E1833}" destId="{10352F68-77FC-4C72-A4DD-CA23CF9DB794}" srcOrd="1" destOrd="0" presId="urn:microsoft.com/office/officeart/2005/8/layout/orgChart1"/>
    <dgm:cxn modelId="{4378BF65-90FA-4C22-8BDE-1D62D472B07B}" type="presParOf" srcId="{678B27FA-8EE8-4452-A1DF-69303744A3B8}" destId="{9B98B7A4-FBD7-459E-B2ED-69D2674561E0}" srcOrd="0" destOrd="0" presId="urn:microsoft.com/office/officeart/2005/8/layout/orgChart1"/>
    <dgm:cxn modelId="{F429AF3B-5F3A-45E3-AC47-24E2D74DA4A9}" type="presParOf" srcId="{9B98B7A4-FBD7-459E-B2ED-69D2674561E0}" destId="{9455B793-8561-4F9D-BE88-C37294FD2CF5}" srcOrd="0" destOrd="0" presId="urn:microsoft.com/office/officeart/2005/8/layout/orgChart1"/>
    <dgm:cxn modelId="{A57EB537-213E-4D84-8C5A-8885898B98FF}" type="presParOf" srcId="{9455B793-8561-4F9D-BE88-C37294FD2CF5}" destId="{1B152848-F4B7-4295-B6F9-571ECC73F6B3}" srcOrd="0" destOrd="0" presId="urn:microsoft.com/office/officeart/2005/8/layout/orgChart1"/>
    <dgm:cxn modelId="{CE842B33-67CF-46E8-A5A6-8C2EC3CDAB31}" type="presParOf" srcId="{9455B793-8561-4F9D-BE88-C37294FD2CF5}" destId="{F4DE24E7-1F26-4E32-B3B0-4A95E12BCEEA}" srcOrd="1" destOrd="0" presId="urn:microsoft.com/office/officeart/2005/8/layout/orgChart1"/>
    <dgm:cxn modelId="{6D0B4F6F-16AF-444D-8EC2-D9B543EFE3B6}" type="presParOf" srcId="{9B98B7A4-FBD7-459E-B2ED-69D2674561E0}" destId="{DE8468F0-3093-47F7-AFCA-976AC01A63AC}" srcOrd="1" destOrd="0" presId="urn:microsoft.com/office/officeart/2005/8/layout/orgChart1"/>
    <dgm:cxn modelId="{AB7680C4-BF78-4F2D-AFD5-E18B80E92446}" type="presParOf" srcId="{DE8468F0-3093-47F7-AFCA-976AC01A63AC}" destId="{6191B58B-3CD6-404F-AA04-6F15EEB3FB74}" srcOrd="0" destOrd="0" presId="urn:microsoft.com/office/officeart/2005/8/layout/orgChart1"/>
    <dgm:cxn modelId="{E2E03FCD-F8AD-4FFF-A677-1DA1DB374AE3}" type="presParOf" srcId="{DE8468F0-3093-47F7-AFCA-976AC01A63AC}" destId="{C558C4B7-72FC-4612-B2C7-E8767DB20CE5}" srcOrd="1" destOrd="0" presId="urn:microsoft.com/office/officeart/2005/8/layout/orgChart1"/>
    <dgm:cxn modelId="{A1EB727A-22ED-4317-B8B0-5B4E8D006156}" type="presParOf" srcId="{C558C4B7-72FC-4612-B2C7-E8767DB20CE5}" destId="{5A5CBE95-8788-49C4-93FD-39B4D6020AB8}" srcOrd="0" destOrd="0" presId="urn:microsoft.com/office/officeart/2005/8/layout/orgChart1"/>
    <dgm:cxn modelId="{C99E0257-FD79-457D-BCB4-52721377A96B}" type="presParOf" srcId="{5A5CBE95-8788-49C4-93FD-39B4D6020AB8}" destId="{5F7B728B-6695-4106-B64F-2BC7D40570AB}" srcOrd="0" destOrd="0" presId="urn:microsoft.com/office/officeart/2005/8/layout/orgChart1"/>
    <dgm:cxn modelId="{D1DEEE2F-711F-4F23-824B-8C5BB6C40A39}" type="presParOf" srcId="{5A5CBE95-8788-49C4-93FD-39B4D6020AB8}" destId="{20FC402C-5B68-410E-A9B3-12EE8B4FDFD2}" srcOrd="1" destOrd="0" presId="urn:microsoft.com/office/officeart/2005/8/layout/orgChart1"/>
    <dgm:cxn modelId="{ED9272EC-F35A-4403-BFEB-EFCACC3DEFED}" type="presParOf" srcId="{C558C4B7-72FC-4612-B2C7-E8767DB20CE5}" destId="{553DEFBB-39ED-45D1-9D5A-239D7F2EDE22}" srcOrd="1" destOrd="0" presId="urn:microsoft.com/office/officeart/2005/8/layout/orgChart1"/>
    <dgm:cxn modelId="{2B5D9C7F-3302-430A-9EA4-371EFFD29BFC}" type="presParOf" srcId="{553DEFBB-39ED-45D1-9D5A-239D7F2EDE22}" destId="{A6E72C92-DFAC-40B9-932C-39F4AA1D62CF}" srcOrd="0" destOrd="0" presId="urn:microsoft.com/office/officeart/2005/8/layout/orgChart1"/>
    <dgm:cxn modelId="{6851609A-5184-49C5-86CD-1064CD27B1C3}" type="presParOf" srcId="{553DEFBB-39ED-45D1-9D5A-239D7F2EDE22}" destId="{F1C85A73-7FD5-4705-A533-37FCB6A856D4}" srcOrd="1" destOrd="0" presId="urn:microsoft.com/office/officeart/2005/8/layout/orgChart1"/>
    <dgm:cxn modelId="{13900D9C-10E7-4DD3-B2F8-84A8771E0AF3}" type="presParOf" srcId="{F1C85A73-7FD5-4705-A533-37FCB6A856D4}" destId="{10354E6E-8511-4291-A49E-3420DEB74399}" srcOrd="0" destOrd="0" presId="urn:microsoft.com/office/officeart/2005/8/layout/orgChart1"/>
    <dgm:cxn modelId="{C29C9F53-5991-4E25-9C2B-4B048B12757D}" type="presParOf" srcId="{10354E6E-8511-4291-A49E-3420DEB74399}" destId="{350EE336-AAB5-4CB7-8432-A4DB5045A98A}" srcOrd="0" destOrd="0" presId="urn:microsoft.com/office/officeart/2005/8/layout/orgChart1"/>
    <dgm:cxn modelId="{DABF1E57-8875-4F3D-86FC-5FBFB68A6E66}" type="presParOf" srcId="{10354E6E-8511-4291-A49E-3420DEB74399}" destId="{4149077E-67C0-46AC-9DC8-D7FF29D49C26}" srcOrd="1" destOrd="0" presId="urn:microsoft.com/office/officeart/2005/8/layout/orgChart1"/>
    <dgm:cxn modelId="{5DE91288-7FF3-4064-8E76-1D781AE3F078}" type="presParOf" srcId="{F1C85A73-7FD5-4705-A533-37FCB6A856D4}" destId="{EAA8195D-538A-4916-8556-A71A6BF5D724}" srcOrd="1" destOrd="0" presId="urn:microsoft.com/office/officeart/2005/8/layout/orgChart1"/>
    <dgm:cxn modelId="{0721FFEE-4D8E-4525-B42B-A6AE3708C176}" type="presParOf" srcId="{F1C85A73-7FD5-4705-A533-37FCB6A856D4}" destId="{5E643F63-E6B3-4F06-BC5B-093CABF47F5C}" srcOrd="2" destOrd="0" presId="urn:microsoft.com/office/officeart/2005/8/layout/orgChart1"/>
    <dgm:cxn modelId="{4408B4F6-CF34-4954-AE05-46ACDD3C493B}" type="presParOf" srcId="{C558C4B7-72FC-4612-B2C7-E8767DB20CE5}" destId="{B1C1BC84-D3CA-4949-804A-51EF90686809}" srcOrd="2" destOrd="0" presId="urn:microsoft.com/office/officeart/2005/8/layout/orgChart1"/>
    <dgm:cxn modelId="{C02D199C-EFE7-476C-B965-C21E87A22EF8}" type="presParOf" srcId="{DE8468F0-3093-47F7-AFCA-976AC01A63AC}" destId="{C86BD4FC-E3E9-4F67-912E-CE58963149CA}" srcOrd="2" destOrd="0" presId="urn:microsoft.com/office/officeart/2005/8/layout/orgChart1"/>
    <dgm:cxn modelId="{962141D6-4833-44EA-A01E-3461A9C13261}" type="presParOf" srcId="{DE8468F0-3093-47F7-AFCA-976AC01A63AC}" destId="{C542FE62-E2C0-4DEC-97AB-72AB68BFED55}" srcOrd="3" destOrd="0" presId="urn:microsoft.com/office/officeart/2005/8/layout/orgChart1"/>
    <dgm:cxn modelId="{B742C2DD-DA92-4AC0-BD76-D7A3923EBDD2}" type="presParOf" srcId="{C542FE62-E2C0-4DEC-97AB-72AB68BFED55}" destId="{CDC7DBA9-921D-4112-9F05-3A7CF89894F9}" srcOrd="0" destOrd="0" presId="urn:microsoft.com/office/officeart/2005/8/layout/orgChart1"/>
    <dgm:cxn modelId="{26624AC0-755F-45B7-BC95-6E00AB914FB5}" type="presParOf" srcId="{CDC7DBA9-921D-4112-9F05-3A7CF89894F9}" destId="{AD2D8553-7BCC-49A1-A6F0-CD77BCAFC4C4}" srcOrd="0" destOrd="0" presId="urn:microsoft.com/office/officeart/2005/8/layout/orgChart1"/>
    <dgm:cxn modelId="{058FE572-227E-4D75-A5C0-7E486FA8D6C9}" type="presParOf" srcId="{CDC7DBA9-921D-4112-9F05-3A7CF89894F9}" destId="{5D91AB25-F1BF-4C2E-A098-5F9CB3A37635}" srcOrd="1" destOrd="0" presId="urn:microsoft.com/office/officeart/2005/8/layout/orgChart1"/>
    <dgm:cxn modelId="{DF242A46-2BFD-4491-9CE9-40B5AFE50C72}" type="presParOf" srcId="{C542FE62-E2C0-4DEC-97AB-72AB68BFED55}" destId="{2D8AD2A8-DCB2-42D2-9734-F1055D5CA382}" srcOrd="1" destOrd="0" presId="urn:microsoft.com/office/officeart/2005/8/layout/orgChart1"/>
    <dgm:cxn modelId="{2825238A-A70A-4B84-A96F-FD4FE04FDDE2}" type="presParOf" srcId="{2D8AD2A8-DCB2-42D2-9734-F1055D5CA382}" destId="{F285E2CF-0DB9-4F81-B74E-20C7FD8217CE}" srcOrd="0" destOrd="0" presId="urn:microsoft.com/office/officeart/2005/8/layout/orgChart1"/>
    <dgm:cxn modelId="{4401FF66-C821-4D6D-9ECD-CED005093F47}" type="presParOf" srcId="{2D8AD2A8-DCB2-42D2-9734-F1055D5CA382}" destId="{D5B86F10-9A5B-4423-989D-A7A2C2576106}" srcOrd="1" destOrd="0" presId="urn:microsoft.com/office/officeart/2005/8/layout/orgChart1"/>
    <dgm:cxn modelId="{BF94B092-03A0-4D75-9098-C26212AB038E}" type="presParOf" srcId="{D5B86F10-9A5B-4423-989D-A7A2C2576106}" destId="{D5D0B2BC-34EC-4934-A1D6-F89818878E5E}" srcOrd="0" destOrd="0" presId="urn:microsoft.com/office/officeart/2005/8/layout/orgChart1"/>
    <dgm:cxn modelId="{7409BE33-3FA2-48FC-951F-5E51E082E0BF}" type="presParOf" srcId="{D5D0B2BC-34EC-4934-A1D6-F89818878E5E}" destId="{8AE668A0-2CBB-40CA-B65F-DC167EB8FE29}" srcOrd="0" destOrd="0" presId="urn:microsoft.com/office/officeart/2005/8/layout/orgChart1"/>
    <dgm:cxn modelId="{38A371DE-1419-4E92-B191-6E408A787508}" type="presParOf" srcId="{D5D0B2BC-34EC-4934-A1D6-F89818878E5E}" destId="{10352F68-77FC-4C72-A4DD-CA23CF9DB794}" srcOrd="1" destOrd="0" presId="urn:microsoft.com/office/officeart/2005/8/layout/orgChart1"/>
    <dgm:cxn modelId="{22C86545-5429-4961-AD16-7D3E5EAD460A}" type="presParOf" srcId="{D5B86F10-9A5B-4423-989D-A7A2C2576106}" destId="{561CEA82-9B81-4D9E-A97E-78A5A678D331}" srcOrd="1" destOrd="0" presId="urn:microsoft.com/office/officeart/2005/8/layout/orgChart1"/>
    <dgm:cxn modelId="{C6A024A6-739E-4DC6-806E-7E8FCCDA5982}" type="presParOf" srcId="{D5B86F10-9A5B-4423-989D-A7A2C2576106}" destId="{98D25C52-54BD-4472-AE1E-CE1466E084ED}" srcOrd="2" destOrd="0" presId="urn:microsoft.com/office/officeart/2005/8/layout/orgChart1"/>
    <dgm:cxn modelId="{AD320349-4111-4A08-A28A-F8B56C8EA693}" type="presParOf" srcId="{C542FE62-E2C0-4DEC-97AB-72AB68BFED55}" destId="{78CEBACB-8089-4C5D-B39A-36A5F2C98F23}" srcOrd="2" destOrd="0" presId="urn:microsoft.com/office/officeart/2005/8/layout/orgChart1"/>
    <dgm:cxn modelId="{0A08A31A-5CE8-4E85-9B71-0B9E513E56D9}" type="presParOf" srcId="{DE8468F0-3093-47F7-AFCA-976AC01A63AC}" destId="{CAB3535F-63C6-4444-A16B-12284D169C15}" srcOrd="4" destOrd="0" presId="urn:microsoft.com/office/officeart/2005/8/layout/orgChart1"/>
    <dgm:cxn modelId="{1ACDED26-40B9-47E0-BF9D-66A982FF9132}" type="presParOf" srcId="{DE8468F0-3093-47F7-AFCA-976AC01A63AC}" destId="{EEA3D82F-BE07-414C-B1C5-909B17B3BC0E}" srcOrd="5" destOrd="0" presId="urn:microsoft.com/office/officeart/2005/8/layout/orgChart1"/>
    <dgm:cxn modelId="{E2F3D404-710B-40A5-ABD5-F2D67F9C3140}" type="presParOf" srcId="{EEA3D82F-BE07-414C-B1C5-909B17B3BC0E}" destId="{F6CABCD2-570A-4DFA-B439-E0A8F5C896D4}" srcOrd="0" destOrd="0" presId="urn:microsoft.com/office/officeart/2005/8/layout/orgChart1"/>
    <dgm:cxn modelId="{8D12A16A-2625-4280-BB66-B550FE31A8F2}" type="presParOf" srcId="{F6CABCD2-570A-4DFA-B439-E0A8F5C896D4}" destId="{33B5028E-7384-46CD-B7F1-B889A96B2C08}" srcOrd="0" destOrd="0" presId="urn:microsoft.com/office/officeart/2005/8/layout/orgChart1"/>
    <dgm:cxn modelId="{C2540C54-95C3-446C-BC2B-87CBEF3BC706}" type="presParOf" srcId="{F6CABCD2-570A-4DFA-B439-E0A8F5C896D4}" destId="{5473F887-AF3F-4CC6-BC09-9359B1BC9A44}" srcOrd="1" destOrd="0" presId="urn:microsoft.com/office/officeart/2005/8/layout/orgChart1"/>
    <dgm:cxn modelId="{03930CB2-24D3-4BD4-9397-561DC3FDC452}" type="presParOf" srcId="{EEA3D82F-BE07-414C-B1C5-909B17B3BC0E}" destId="{FF0B5870-9918-4EBF-BE77-119BB426D032}" srcOrd="1" destOrd="0" presId="urn:microsoft.com/office/officeart/2005/8/layout/orgChart1"/>
    <dgm:cxn modelId="{18E3A756-3D0D-4CEC-831F-C566D50182D9}" type="presParOf" srcId="{FF0B5870-9918-4EBF-BE77-119BB426D032}" destId="{7EF9BC03-A884-4B1D-AFFA-C4637B986D34}" srcOrd="0" destOrd="0" presId="urn:microsoft.com/office/officeart/2005/8/layout/orgChart1"/>
    <dgm:cxn modelId="{E3803C8C-DA3D-401C-9A8E-16BD820CF777}" type="presParOf" srcId="{FF0B5870-9918-4EBF-BE77-119BB426D032}" destId="{C6566133-C706-45DE-B373-E21D76A278E4}" srcOrd="1" destOrd="0" presId="urn:microsoft.com/office/officeart/2005/8/layout/orgChart1"/>
    <dgm:cxn modelId="{F5485FBD-1B5A-4152-BEA5-8D3B5C8FF475}" type="presParOf" srcId="{C6566133-C706-45DE-B373-E21D76A278E4}" destId="{3CDFFD1B-9201-4A58-9878-B54A75ADF3E1}" srcOrd="0" destOrd="0" presId="urn:microsoft.com/office/officeart/2005/8/layout/orgChart1"/>
    <dgm:cxn modelId="{929F491C-E19D-4FD7-A195-ADA5A64A2219}" type="presParOf" srcId="{3CDFFD1B-9201-4A58-9878-B54A75ADF3E1}" destId="{B2B90C62-1982-483E-B342-0A562AE6BADD}" srcOrd="0" destOrd="0" presId="urn:microsoft.com/office/officeart/2005/8/layout/orgChart1"/>
    <dgm:cxn modelId="{4D264FFA-F30B-488E-9C87-77278E860437}" type="presParOf" srcId="{3CDFFD1B-9201-4A58-9878-B54A75ADF3E1}" destId="{B36E6887-8FD6-40D9-AB1F-9EDB03DEEAC6}" srcOrd="1" destOrd="0" presId="urn:microsoft.com/office/officeart/2005/8/layout/orgChart1"/>
    <dgm:cxn modelId="{70BCA0D2-9871-434A-8115-BAE00C9864C5}" type="presParOf" srcId="{C6566133-C706-45DE-B373-E21D76A278E4}" destId="{8081FD74-FF61-454E-B552-1EAAD0A5898E}" srcOrd="1" destOrd="0" presId="urn:microsoft.com/office/officeart/2005/8/layout/orgChart1"/>
    <dgm:cxn modelId="{7538AE8E-8F75-4617-9E70-265BD4D6B7E7}" type="presParOf" srcId="{C6566133-C706-45DE-B373-E21D76A278E4}" destId="{9BDF1262-3640-43E7-9031-E202F729B4B6}" srcOrd="2" destOrd="0" presId="urn:microsoft.com/office/officeart/2005/8/layout/orgChart1"/>
    <dgm:cxn modelId="{06F666C6-5441-4845-A661-3A39B84B1638}" type="presParOf" srcId="{EEA3D82F-BE07-414C-B1C5-909B17B3BC0E}" destId="{E97999FD-4A4B-472F-B3B2-C4665E716297}" srcOrd="2" destOrd="0" presId="urn:microsoft.com/office/officeart/2005/8/layout/orgChart1"/>
    <dgm:cxn modelId="{ECB81DCE-8C26-48CC-9291-AEA1C635383F}" type="presParOf" srcId="{DE8468F0-3093-47F7-AFCA-976AC01A63AC}" destId="{BCD4725B-7082-4322-8C5B-CE20021E2347}" srcOrd="6" destOrd="0" presId="urn:microsoft.com/office/officeart/2005/8/layout/orgChart1"/>
    <dgm:cxn modelId="{CE9E04C0-FB8F-4AA6-8A8C-1B857DE78027}" type="presParOf" srcId="{DE8468F0-3093-47F7-AFCA-976AC01A63AC}" destId="{9E4EDC71-C404-434F-8BA2-3FFB21212646}" srcOrd="7" destOrd="0" presId="urn:microsoft.com/office/officeart/2005/8/layout/orgChart1"/>
    <dgm:cxn modelId="{E0623095-011A-42B9-B1E1-5EFA8A98F129}" type="presParOf" srcId="{9E4EDC71-C404-434F-8BA2-3FFB21212646}" destId="{B78C8929-C099-4E96-BBD3-33E9522483D6}" srcOrd="0" destOrd="0" presId="urn:microsoft.com/office/officeart/2005/8/layout/orgChart1"/>
    <dgm:cxn modelId="{ABDB07B9-31DC-488F-8A5D-2D6A36670AC1}" type="presParOf" srcId="{B78C8929-C099-4E96-BBD3-33E9522483D6}" destId="{F9DD8C11-85ED-47D7-B21A-28B1DDE26BC0}" srcOrd="0" destOrd="0" presId="urn:microsoft.com/office/officeart/2005/8/layout/orgChart1"/>
    <dgm:cxn modelId="{0605A756-6FA0-4DF4-B419-A60B405F85F7}" type="presParOf" srcId="{B78C8929-C099-4E96-BBD3-33E9522483D6}" destId="{A8C2D963-A577-4FF6-B6D1-AFF9CE9E0E31}" srcOrd="1" destOrd="0" presId="urn:microsoft.com/office/officeart/2005/8/layout/orgChart1"/>
    <dgm:cxn modelId="{D667BA51-7F4C-4E18-89BA-0C8C7D66973B}" type="presParOf" srcId="{9E4EDC71-C404-434F-8BA2-3FFB21212646}" destId="{359419F3-26F0-4493-BD30-A5CD8A6B9899}" srcOrd="1" destOrd="0" presId="urn:microsoft.com/office/officeart/2005/8/layout/orgChart1"/>
    <dgm:cxn modelId="{7E585F4A-A625-45D6-8386-29286C1C5370}" type="presParOf" srcId="{359419F3-26F0-4493-BD30-A5CD8A6B9899}" destId="{A37303F2-04E2-41FB-A1B6-325547F75F06}" srcOrd="0" destOrd="0" presId="urn:microsoft.com/office/officeart/2005/8/layout/orgChart1"/>
    <dgm:cxn modelId="{B66B9876-1623-46C0-B7AE-D19058594C7A}" type="presParOf" srcId="{359419F3-26F0-4493-BD30-A5CD8A6B9899}" destId="{7AE60D47-065C-494D-9A5F-B8D52D9B809A}" srcOrd="1" destOrd="0" presId="urn:microsoft.com/office/officeart/2005/8/layout/orgChart1"/>
    <dgm:cxn modelId="{A5AEE038-F06C-48CF-841B-59ACED9896F7}" type="presParOf" srcId="{7AE60D47-065C-494D-9A5F-B8D52D9B809A}" destId="{C8287390-E34E-4194-801F-D2265B411241}" srcOrd="0" destOrd="0" presId="urn:microsoft.com/office/officeart/2005/8/layout/orgChart1"/>
    <dgm:cxn modelId="{FD7A9BC9-FECE-42C4-A92F-4512D046E663}" type="presParOf" srcId="{C8287390-E34E-4194-801F-D2265B411241}" destId="{AE2DB4CB-871A-47C0-BF2F-305124CFE424}" srcOrd="0" destOrd="0" presId="urn:microsoft.com/office/officeart/2005/8/layout/orgChart1"/>
    <dgm:cxn modelId="{0AB82901-3299-4D59-AC81-CF0AB350328D}" type="presParOf" srcId="{C8287390-E34E-4194-801F-D2265B411241}" destId="{CAB6BB7E-22B6-48CF-9DEB-632DD782D5CB}" srcOrd="1" destOrd="0" presId="urn:microsoft.com/office/officeart/2005/8/layout/orgChart1"/>
    <dgm:cxn modelId="{E29DF4CD-A5B2-4193-916F-03AF4D960A84}" type="presParOf" srcId="{7AE60D47-065C-494D-9A5F-B8D52D9B809A}" destId="{8F7DDA7F-47FB-4EA0-A719-7177815467C3}" srcOrd="1" destOrd="0" presId="urn:microsoft.com/office/officeart/2005/8/layout/orgChart1"/>
    <dgm:cxn modelId="{71B53C59-13DA-40CC-AD83-8F5226498D32}" type="presParOf" srcId="{7AE60D47-065C-494D-9A5F-B8D52D9B809A}" destId="{40744C05-6A99-4D22-9B48-A1349757040B}" srcOrd="2" destOrd="0" presId="urn:microsoft.com/office/officeart/2005/8/layout/orgChart1"/>
    <dgm:cxn modelId="{8C47237E-E5F7-4C30-ADA2-CD22A5392D0C}" type="presParOf" srcId="{9E4EDC71-C404-434F-8BA2-3FFB21212646}" destId="{14154C4A-6D8E-44D3-822B-19DC68150832}" srcOrd="2" destOrd="0" presId="urn:microsoft.com/office/officeart/2005/8/layout/orgChart1"/>
    <dgm:cxn modelId="{D8E08416-0097-4AFE-A664-7FA0C8E75942}" type="presParOf" srcId="{9B98B7A4-FBD7-459E-B2ED-69D2674561E0}" destId="{50BE9033-107D-49A7-9ED1-2307D7D3ACA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7303F2-04E2-41FB-A1B6-325547F75F06}">
      <dsp:nvSpPr>
        <dsp:cNvPr id="0" name=""/>
        <dsp:cNvSpPr/>
      </dsp:nvSpPr>
      <dsp:spPr>
        <a:xfrm>
          <a:off x="7597572" y="3384920"/>
          <a:ext cx="91440" cy="3884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84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D4725B-7082-4322-8C5B-CE20021E2347}">
      <dsp:nvSpPr>
        <dsp:cNvPr id="0" name=""/>
        <dsp:cNvSpPr/>
      </dsp:nvSpPr>
      <dsp:spPr>
        <a:xfrm>
          <a:off x="4282379" y="1197682"/>
          <a:ext cx="3360912" cy="12624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8228"/>
              </a:lnTo>
              <a:lnTo>
                <a:pt x="3360912" y="1068228"/>
              </a:lnTo>
              <a:lnTo>
                <a:pt x="3360912" y="12624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F9BC03-A884-4B1D-AFFA-C4637B986D34}">
      <dsp:nvSpPr>
        <dsp:cNvPr id="0" name=""/>
        <dsp:cNvSpPr/>
      </dsp:nvSpPr>
      <dsp:spPr>
        <a:xfrm>
          <a:off x="5359553" y="3384920"/>
          <a:ext cx="91440" cy="3884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84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3535F-63C6-4444-A16B-12284D169C15}">
      <dsp:nvSpPr>
        <dsp:cNvPr id="0" name=""/>
        <dsp:cNvSpPr/>
      </dsp:nvSpPr>
      <dsp:spPr>
        <a:xfrm>
          <a:off x="4282379" y="1197682"/>
          <a:ext cx="1122893" cy="12624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8228"/>
              </a:lnTo>
              <a:lnTo>
                <a:pt x="1122893" y="1068228"/>
              </a:lnTo>
              <a:lnTo>
                <a:pt x="1122893" y="12624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85E2CF-0DB9-4F81-B74E-20C7FD8217CE}">
      <dsp:nvSpPr>
        <dsp:cNvPr id="0" name=""/>
        <dsp:cNvSpPr/>
      </dsp:nvSpPr>
      <dsp:spPr>
        <a:xfrm>
          <a:off x="3121534" y="3384920"/>
          <a:ext cx="91440" cy="3884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84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BD4FC-E3E9-4F67-912E-CE58963149CA}">
      <dsp:nvSpPr>
        <dsp:cNvPr id="0" name=""/>
        <dsp:cNvSpPr/>
      </dsp:nvSpPr>
      <dsp:spPr>
        <a:xfrm>
          <a:off x="3167254" y="1197682"/>
          <a:ext cx="1115125" cy="1262436"/>
        </a:xfrm>
        <a:custGeom>
          <a:avLst/>
          <a:gdLst/>
          <a:ahLst/>
          <a:cxnLst/>
          <a:rect l="0" t="0" r="0" b="0"/>
          <a:pathLst>
            <a:path>
              <a:moveTo>
                <a:pt x="1115125" y="0"/>
              </a:moveTo>
              <a:lnTo>
                <a:pt x="1115125" y="1068228"/>
              </a:lnTo>
              <a:lnTo>
                <a:pt x="0" y="1068228"/>
              </a:lnTo>
              <a:lnTo>
                <a:pt x="0" y="12624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E72C92-DFAC-40B9-932C-39F4AA1D62CF}">
      <dsp:nvSpPr>
        <dsp:cNvPr id="0" name=""/>
        <dsp:cNvSpPr/>
      </dsp:nvSpPr>
      <dsp:spPr>
        <a:xfrm>
          <a:off x="883515" y="3384920"/>
          <a:ext cx="91440" cy="3884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84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91B58B-3CD6-404F-AA04-6F15EEB3FB74}">
      <dsp:nvSpPr>
        <dsp:cNvPr id="0" name=""/>
        <dsp:cNvSpPr/>
      </dsp:nvSpPr>
      <dsp:spPr>
        <a:xfrm>
          <a:off x="929235" y="1197682"/>
          <a:ext cx="3353144" cy="1262436"/>
        </a:xfrm>
        <a:custGeom>
          <a:avLst/>
          <a:gdLst/>
          <a:ahLst/>
          <a:cxnLst/>
          <a:rect l="0" t="0" r="0" b="0"/>
          <a:pathLst>
            <a:path>
              <a:moveTo>
                <a:pt x="3353144" y="0"/>
              </a:moveTo>
              <a:lnTo>
                <a:pt x="3353144" y="1068228"/>
              </a:lnTo>
              <a:lnTo>
                <a:pt x="0" y="1068228"/>
              </a:lnTo>
              <a:lnTo>
                <a:pt x="0" y="12624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152848-F4B7-4295-B6F9-571ECC73F6B3}">
      <dsp:nvSpPr>
        <dsp:cNvPr id="0" name=""/>
        <dsp:cNvSpPr/>
      </dsp:nvSpPr>
      <dsp:spPr>
        <a:xfrm>
          <a:off x="3357578" y="142881"/>
          <a:ext cx="1849602" cy="105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rPr>
            <a:t>животные</a:t>
          </a:r>
        </a:p>
      </dsp:txBody>
      <dsp:txXfrm>
        <a:off x="3357578" y="142881"/>
        <a:ext cx="1849602" cy="1054800"/>
      </dsp:txXfrm>
    </dsp:sp>
    <dsp:sp modelId="{5F7B728B-6695-4106-B64F-2BC7D40570AB}">
      <dsp:nvSpPr>
        <dsp:cNvPr id="0" name=""/>
        <dsp:cNvSpPr/>
      </dsp:nvSpPr>
      <dsp:spPr>
        <a:xfrm>
          <a:off x="4434" y="2460119"/>
          <a:ext cx="1849602" cy="9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Comic Sans MS" pitchFamily="66" charset="0"/>
            </a:rPr>
            <a:t>насекомые</a:t>
          </a:r>
        </a:p>
      </dsp:txBody>
      <dsp:txXfrm>
        <a:off x="4434" y="2460119"/>
        <a:ext cx="1849602" cy="924801"/>
      </dsp:txXfrm>
    </dsp:sp>
    <dsp:sp modelId="{350EE336-AAB5-4CB7-8432-A4DB5045A98A}">
      <dsp:nvSpPr>
        <dsp:cNvPr id="0" name=""/>
        <dsp:cNvSpPr/>
      </dsp:nvSpPr>
      <dsp:spPr>
        <a:xfrm>
          <a:off x="4434" y="3773336"/>
          <a:ext cx="1849602" cy="9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700" b="0" i="0" u="none" strike="noStrike" kern="1200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Tahoma" pitchFamily="34" charset="0"/>
          </a:endParaRPr>
        </a:p>
      </dsp:txBody>
      <dsp:txXfrm>
        <a:off x="4434" y="3773336"/>
        <a:ext cx="1849602" cy="924801"/>
      </dsp:txXfrm>
    </dsp:sp>
    <dsp:sp modelId="{AD2D8553-7BCC-49A1-A6F0-CD77BCAFC4C4}">
      <dsp:nvSpPr>
        <dsp:cNvPr id="0" name=""/>
        <dsp:cNvSpPr/>
      </dsp:nvSpPr>
      <dsp:spPr>
        <a:xfrm>
          <a:off x="2242453" y="2460119"/>
          <a:ext cx="1849602" cy="9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Comic Sans MS" pitchFamily="66" charset="0"/>
            </a:rPr>
            <a:t>рыбы</a:t>
          </a:r>
        </a:p>
      </dsp:txBody>
      <dsp:txXfrm>
        <a:off x="2242453" y="2460119"/>
        <a:ext cx="1849602" cy="924801"/>
      </dsp:txXfrm>
    </dsp:sp>
    <dsp:sp modelId="{8AE668A0-2CBB-40CA-B65F-DC167EB8FE29}">
      <dsp:nvSpPr>
        <dsp:cNvPr id="0" name=""/>
        <dsp:cNvSpPr/>
      </dsp:nvSpPr>
      <dsp:spPr>
        <a:xfrm>
          <a:off x="2242453" y="3773336"/>
          <a:ext cx="1849602" cy="9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700" b="0" i="0" u="none" strike="noStrike" kern="1200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Tahoma" pitchFamily="34" charset="0"/>
          </a:endParaRPr>
        </a:p>
      </dsp:txBody>
      <dsp:txXfrm>
        <a:off x="2242453" y="3773336"/>
        <a:ext cx="1849602" cy="924801"/>
      </dsp:txXfrm>
    </dsp:sp>
    <dsp:sp modelId="{33B5028E-7384-46CD-B7F1-B889A96B2C08}">
      <dsp:nvSpPr>
        <dsp:cNvPr id="0" name=""/>
        <dsp:cNvSpPr/>
      </dsp:nvSpPr>
      <dsp:spPr>
        <a:xfrm>
          <a:off x="4480472" y="2460119"/>
          <a:ext cx="1849602" cy="9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Comic Sans MS" pitchFamily="66" charset="0"/>
            </a:rPr>
            <a:t>птицы</a:t>
          </a:r>
        </a:p>
      </dsp:txBody>
      <dsp:txXfrm>
        <a:off x="4480472" y="2460119"/>
        <a:ext cx="1849602" cy="924801"/>
      </dsp:txXfrm>
    </dsp:sp>
    <dsp:sp modelId="{B2B90C62-1982-483E-B342-0A562AE6BADD}">
      <dsp:nvSpPr>
        <dsp:cNvPr id="0" name=""/>
        <dsp:cNvSpPr/>
      </dsp:nvSpPr>
      <dsp:spPr>
        <a:xfrm>
          <a:off x="4480472" y="3773336"/>
          <a:ext cx="1849602" cy="9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700" b="0" i="0" u="none" strike="noStrike" kern="1200" cap="none" normalizeH="0" baseline="0" dirty="0" smtClean="0">
            <a:ln>
              <a:noFill/>
            </a:ln>
            <a:solidFill>
              <a:schemeClr val="folHlink"/>
            </a:solidFill>
            <a:effectLst/>
            <a:latin typeface="Tahoma" pitchFamily="34" charset="0"/>
          </a:endParaRPr>
        </a:p>
      </dsp:txBody>
      <dsp:txXfrm>
        <a:off x="4480472" y="3773336"/>
        <a:ext cx="1849602" cy="924801"/>
      </dsp:txXfrm>
    </dsp:sp>
    <dsp:sp modelId="{F9DD8C11-85ED-47D7-B21A-28B1DDE26BC0}">
      <dsp:nvSpPr>
        <dsp:cNvPr id="0" name=""/>
        <dsp:cNvSpPr/>
      </dsp:nvSpPr>
      <dsp:spPr>
        <a:xfrm>
          <a:off x="6718491" y="2460119"/>
          <a:ext cx="1849602" cy="9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Comic Sans MS" pitchFamily="66" charset="0"/>
            </a:rPr>
            <a:t>Звери,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Comic Sans MS" pitchFamily="66" charset="0"/>
            </a:rPr>
            <a:t>млекопитающие</a:t>
          </a:r>
        </a:p>
      </dsp:txBody>
      <dsp:txXfrm>
        <a:off x="6718491" y="2460119"/>
        <a:ext cx="1849602" cy="924801"/>
      </dsp:txXfrm>
    </dsp:sp>
    <dsp:sp modelId="{AE2DB4CB-871A-47C0-BF2F-305124CFE424}">
      <dsp:nvSpPr>
        <dsp:cNvPr id="0" name=""/>
        <dsp:cNvSpPr/>
      </dsp:nvSpPr>
      <dsp:spPr>
        <a:xfrm>
          <a:off x="6718491" y="3773336"/>
          <a:ext cx="1849602" cy="92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7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sp:txBody>
      <dsp:txXfrm>
        <a:off x="6718491" y="3773336"/>
        <a:ext cx="1849602" cy="9248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2135-8A9C-4EE0-B4D8-FA585841A07A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C414-C7BE-4676-8A54-7D5641D79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2135-8A9C-4EE0-B4D8-FA585841A07A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C414-C7BE-4676-8A54-7D5641D79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2135-8A9C-4EE0-B4D8-FA585841A07A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C414-C7BE-4676-8A54-7D5641D79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2135-8A9C-4EE0-B4D8-FA585841A07A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C414-C7BE-4676-8A54-7D5641D79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2135-8A9C-4EE0-B4D8-FA585841A07A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C414-C7BE-4676-8A54-7D5641D79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2135-8A9C-4EE0-B4D8-FA585841A07A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C414-C7BE-4676-8A54-7D5641D79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2135-8A9C-4EE0-B4D8-FA585841A07A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C414-C7BE-4676-8A54-7D5641D79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2135-8A9C-4EE0-B4D8-FA585841A07A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C414-C7BE-4676-8A54-7D5641D79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2135-8A9C-4EE0-B4D8-FA585841A07A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C414-C7BE-4676-8A54-7D5641D79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2135-8A9C-4EE0-B4D8-FA585841A07A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C414-C7BE-4676-8A54-7D5641D79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2135-8A9C-4EE0-B4D8-FA585841A07A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D7EC414-C7BE-4676-8A54-7D5641D796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CF2135-8A9C-4EE0-B4D8-FA585841A07A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7EC414-C7BE-4676-8A54-7D5641D7963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5.wav"/><Relationship Id="rId1" Type="http://schemas.openxmlformats.org/officeDocument/2006/relationships/audio" Target="../media/audio4.wav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53376" cy="602128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5300" i="1" dirty="0" smtClean="0">
                <a:solidFill>
                  <a:srgbClr val="FFC000"/>
                </a:solidFill>
              </a:rPr>
              <a:t>УРОК ПОЗНАНИЯ МИРА</a:t>
            </a:r>
            <a:br>
              <a:rPr lang="ru-RU" sz="5300" i="1" dirty="0" smtClean="0">
                <a:solidFill>
                  <a:srgbClr val="FFC000"/>
                </a:solidFill>
              </a:rPr>
            </a:br>
            <a:r>
              <a:rPr lang="ru-RU" sz="5300" i="1" dirty="0" smtClean="0">
                <a:solidFill>
                  <a:srgbClr val="FFC000"/>
                </a:solidFill>
              </a:rPr>
              <a:t>В </a:t>
            </a:r>
            <a:r>
              <a:rPr lang="ru-RU" sz="6700" i="1" dirty="0" smtClean="0">
                <a:solidFill>
                  <a:srgbClr val="FFC000"/>
                </a:solidFill>
              </a:rPr>
              <a:t>1 </a:t>
            </a:r>
            <a:r>
              <a:rPr lang="ru-RU" sz="6700" i="1" dirty="0" smtClean="0">
                <a:solidFill>
                  <a:srgbClr val="FFC000"/>
                </a:solidFill>
              </a:rPr>
              <a:t>«г»</a:t>
            </a:r>
            <a:r>
              <a:rPr lang="ru-RU" sz="5300" i="1" dirty="0" smtClean="0">
                <a:solidFill>
                  <a:srgbClr val="FFC000"/>
                </a:solidFill>
              </a:rPr>
              <a:t> </a:t>
            </a:r>
            <a:r>
              <a:rPr lang="ru-RU" sz="5300" i="1" dirty="0" smtClean="0">
                <a:solidFill>
                  <a:srgbClr val="FFC000"/>
                </a:solidFill>
              </a:rPr>
              <a:t>КЛАССЕ</a:t>
            </a:r>
            <a:br>
              <a:rPr lang="ru-RU" sz="5300" i="1" dirty="0" smtClean="0">
                <a:solidFill>
                  <a:srgbClr val="FFC000"/>
                </a:solidFill>
              </a:rPr>
            </a:br>
            <a:r>
              <a:rPr lang="ru-RU" sz="5300" i="1" dirty="0" smtClean="0">
                <a:solidFill>
                  <a:srgbClr val="FFC000"/>
                </a:solidFill>
              </a:rPr>
              <a:t>УЧИТЕЛЬ: </a:t>
            </a:r>
            <a:br>
              <a:rPr lang="ru-RU" sz="5300" i="1" dirty="0" smtClean="0">
                <a:solidFill>
                  <a:srgbClr val="FFC000"/>
                </a:solidFill>
              </a:rPr>
            </a:br>
            <a:r>
              <a:rPr lang="ru-RU" sz="5300" i="1" dirty="0" smtClean="0">
                <a:solidFill>
                  <a:srgbClr val="FFC000"/>
                </a:solidFill>
              </a:rPr>
              <a:t>Булатова А.Н.</a:t>
            </a:r>
            <a:br>
              <a:rPr lang="ru-RU" sz="5300" i="1" dirty="0" smtClean="0">
                <a:solidFill>
                  <a:srgbClr val="FFC000"/>
                </a:solidFill>
              </a:rPr>
            </a:br>
            <a:r>
              <a:rPr lang="ru-RU" sz="5300" i="1" dirty="0" smtClean="0">
                <a:solidFill>
                  <a:srgbClr val="FFC000"/>
                </a:solidFill>
              </a:rPr>
              <a:t>СОШ № </a:t>
            </a:r>
            <a:r>
              <a:rPr lang="ru-RU" sz="5300" i="1" dirty="0" smtClean="0">
                <a:solidFill>
                  <a:srgbClr val="FFC000"/>
                </a:solidFill>
              </a:rPr>
              <a:t>33</a:t>
            </a:r>
            <a:br>
              <a:rPr lang="ru-RU" sz="5300" i="1" dirty="0" smtClean="0">
                <a:solidFill>
                  <a:srgbClr val="FFC000"/>
                </a:solidFill>
              </a:rPr>
            </a:br>
            <a:r>
              <a:rPr lang="ru-RU" sz="5300" i="1" dirty="0" smtClean="0">
                <a:solidFill>
                  <a:srgbClr val="FFC000"/>
                </a:solidFill>
              </a:rPr>
              <a:t>г. </a:t>
            </a:r>
            <a:r>
              <a:rPr lang="ru-RU" sz="5300" i="1" dirty="0">
                <a:solidFill>
                  <a:srgbClr val="FFC000"/>
                </a:solidFill>
              </a:rPr>
              <a:t>П</a:t>
            </a:r>
            <a:r>
              <a:rPr lang="ru-RU" sz="5300" i="1" dirty="0" smtClean="0">
                <a:solidFill>
                  <a:srgbClr val="FFC000"/>
                </a:solidFill>
              </a:rPr>
              <a:t>авлодар</a:t>
            </a:r>
            <a:endParaRPr lang="ru-RU" sz="5300" i="1" dirty="0">
              <a:solidFill>
                <a:srgbClr val="FFC0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Ползун ползет, </a:t>
            </a:r>
          </a:p>
          <a:p>
            <a:pPr algn="ctr">
              <a:buNone/>
            </a:pPr>
            <a:r>
              <a:rPr lang="ru-RU" sz="5400" dirty="0" smtClean="0"/>
              <a:t>иголки везёт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1\ЭНЦИКЛОПЕДИИ\ФОТО\6_6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81000"/>
            <a:ext cx="7467600" cy="5619750"/>
          </a:xfrm>
          <a:prstGeom prst="rect">
            <a:avLst/>
          </a:prstGeom>
          <a:noFill/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000364" y="5929330"/>
            <a:ext cx="40703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dirty="0" smtClean="0"/>
              <a:t>Это - колючий ежик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Зимой белый,</a:t>
            </a:r>
          </a:p>
          <a:p>
            <a:pPr algn="ctr">
              <a:buNone/>
            </a:pPr>
            <a:r>
              <a:rPr lang="ru-RU" sz="5400" dirty="0" smtClean="0"/>
              <a:t>Летом серый.</a:t>
            </a:r>
          </a:p>
          <a:p>
            <a:pPr algn="ctr">
              <a:buNone/>
            </a:pPr>
            <a:r>
              <a:rPr lang="ru-RU" sz="5400" dirty="0" smtClean="0"/>
              <a:t>Прыгает ловко,</a:t>
            </a:r>
          </a:p>
          <a:p>
            <a:pPr algn="ctr">
              <a:buNone/>
            </a:pPr>
            <a:r>
              <a:rPr lang="ru-RU" sz="5400" dirty="0" smtClean="0"/>
              <a:t>Любит морковку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1\ЭНЦИКЛОПЕДИИ\ФОТО\зая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09600"/>
            <a:ext cx="7620000" cy="5130800"/>
          </a:xfrm>
          <a:prstGeom prst="rect">
            <a:avLst/>
          </a:prstGeom>
          <a:noFill/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276600" y="5943600"/>
            <a:ext cx="41446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dirty="0" smtClean="0"/>
              <a:t>Это - пушистый заяц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Сама пестрая,</a:t>
            </a:r>
          </a:p>
          <a:p>
            <a:pPr algn="ctr">
              <a:buNone/>
            </a:pPr>
            <a:r>
              <a:rPr lang="ru-RU" sz="5400" dirty="0" smtClean="0"/>
              <a:t>Ест зелёное,</a:t>
            </a:r>
          </a:p>
          <a:p>
            <a:pPr algn="ctr">
              <a:buNone/>
            </a:pPr>
            <a:r>
              <a:rPr lang="ru-RU" sz="5400" dirty="0" smtClean="0"/>
              <a:t>Даёт белое.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1200" y="500042"/>
            <a:ext cx="7814733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ow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6743700"/>
            <a:ext cx="2032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~PP4083.WAV">
            <a:hlinkClick r:id="" action="ppaction://media"/>
          </p:cNvPr>
          <p:cNvPicPr>
            <a:picLocks noRot="1" noChangeAspect="1"/>
          </p:cNvPicPr>
          <p:nvPr>
            <a:wavAudioFile r:embed="rId2" name="~PP4083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483600" y="6486525"/>
            <a:ext cx="40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00430" y="6000768"/>
            <a:ext cx="3103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 это - корова</a:t>
            </a:r>
            <a:endParaRPr lang="ru-RU" sz="3600" dirty="0"/>
          </a:p>
        </p:txBody>
      </p:sp>
    </p:spTree>
  </p:cSld>
  <p:clrMapOvr>
    <a:masterClrMapping/>
  </p:clrMapOvr>
  <p:transition advTm="25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71" fill="hold"/>
                                        <p:tgtEl>
                                          <p:spTgt spid="92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0"/>
                </p:tgtEl>
              </p:cMediaNode>
            </p:audio>
            <p:audio isNarration="1"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19" y="642918"/>
            <a:ext cx="8593585" cy="55388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Заплелись густые травы,</a:t>
            </a:r>
          </a:p>
          <a:p>
            <a:pPr algn="ctr">
              <a:buNone/>
            </a:pPr>
            <a:r>
              <a:rPr lang="ru-RU" sz="5400" dirty="0" smtClean="0"/>
              <a:t>Закудрявились луга,</a:t>
            </a:r>
          </a:p>
          <a:p>
            <a:pPr algn="ctr">
              <a:buNone/>
            </a:pPr>
            <a:r>
              <a:rPr lang="ru-RU" sz="5400" dirty="0" smtClean="0"/>
              <a:t>Да и сам я весь кудрявый,</a:t>
            </a:r>
          </a:p>
          <a:p>
            <a:pPr algn="ctr">
              <a:buNone/>
            </a:pPr>
            <a:r>
              <a:rPr lang="ru-RU" sz="5400" dirty="0" smtClean="0"/>
              <a:t>Даже с завитком рога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shee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71670" y="857232"/>
            <a:ext cx="5357850" cy="4071966"/>
          </a:xfrm>
          <a:noFill/>
          <a:ln/>
        </p:spPr>
      </p:pic>
      <p:sp>
        <p:nvSpPr>
          <p:cNvPr id="4" name="TextBox 3"/>
          <p:cNvSpPr txBox="1"/>
          <p:nvPr/>
        </p:nvSpPr>
        <p:spPr>
          <a:xfrm>
            <a:off x="4214810" y="5500702"/>
            <a:ext cx="2575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Это - баран</a:t>
            </a:r>
            <a:endParaRPr lang="ru-RU" sz="3600" dirty="0"/>
          </a:p>
        </p:txBody>
      </p:sp>
    </p:spTree>
  </p:cSld>
  <p:clrMapOvr>
    <a:masterClrMapping/>
  </p:clrMapOvr>
  <p:transition advTm="23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rmAutofit/>
          </a:bodyPr>
          <a:lstStyle/>
          <a:p>
            <a:r>
              <a:rPr lang="ru-RU" dirty="0" smtClean="0"/>
              <a:t>СООБЩЕНИЕ ТЕМЫ,</a:t>
            </a:r>
            <a:br>
              <a:rPr lang="ru-RU" dirty="0" smtClean="0"/>
            </a:br>
            <a:r>
              <a:rPr lang="ru-RU" dirty="0" smtClean="0"/>
              <a:t> ЦЕЛИ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500306"/>
            <a:ext cx="8229600" cy="38242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Перед тем, как приступить к работе в центрах – объяснение правил работы в центрах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РАБОТА В ЦЕНТРАХ  </a:t>
            </a:r>
          </a:p>
          <a:p>
            <a:pPr algn="ctr">
              <a:buNone/>
            </a:pPr>
            <a:r>
              <a:rPr lang="ru-RU" sz="5400" dirty="0" smtClean="0"/>
              <a:t>АКТИВНОСТИ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1847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 smtClean="0">
                <a:solidFill>
                  <a:srgbClr val="FFC000"/>
                </a:solidFill>
              </a:rPr>
              <a:t>    </a:t>
            </a:r>
            <a:r>
              <a:rPr lang="ru-RU" b="1" i="1" dirty="0" smtClean="0">
                <a:solidFill>
                  <a:srgbClr val="FFC000"/>
                </a:solidFill>
              </a:rPr>
              <a:t>ЦЕЛИ:</a:t>
            </a:r>
            <a:br>
              <a:rPr lang="ru-RU" b="1" i="1" dirty="0" smtClean="0">
                <a:solidFill>
                  <a:srgbClr val="FFC000"/>
                </a:solidFill>
              </a:rPr>
            </a:b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/>
          <a:lstStyle/>
          <a:p>
            <a:r>
              <a:rPr lang="ru-RU" i="1" dirty="0" smtClean="0"/>
              <a:t>способствовать формированию понятия «звери», их отличительных особенностей от других животных;</a:t>
            </a:r>
          </a:p>
          <a:p>
            <a:r>
              <a:rPr lang="ru-RU" i="1" dirty="0" smtClean="0"/>
              <a:t>способствовать развитию познавательной деятельности, умения обобщать, сравнивать, делать выводы;</a:t>
            </a:r>
          </a:p>
          <a:p>
            <a:r>
              <a:rPr lang="ru-RU" i="1" dirty="0" smtClean="0"/>
              <a:t> воспитывать коммуникативные навыки, умение работать в группе, воспитывать любовь к зверям (животным) и бережное отношение к ним.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     </a:t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ЦЕНТР НАУКИ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/>
          <a:lstStyle/>
          <a:p>
            <a:r>
              <a:rPr lang="ru-RU" sz="2800" dirty="0" smtClean="0"/>
              <a:t>Прочитай в учебнике стр. 56</a:t>
            </a:r>
          </a:p>
          <a:p>
            <a:pPr lvl="0"/>
            <a:r>
              <a:rPr lang="ru-RU" sz="2800" dirty="0" smtClean="0"/>
              <a:t>Работа в парах. Ответь на вопросы:</a:t>
            </a:r>
          </a:p>
          <a:p>
            <a:pPr lvl="0"/>
            <a:r>
              <a:rPr lang="ru-RU" sz="2800" dirty="0" smtClean="0"/>
              <a:t>Каких животных называют млекопитающими?</a:t>
            </a:r>
          </a:p>
          <a:p>
            <a:pPr lvl="0"/>
            <a:r>
              <a:rPr lang="ru-RU" sz="2800" dirty="0" smtClean="0"/>
              <a:t>Каких животных называют домашними?</a:t>
            </a:r>
          </a:p>
          <a:p>
            <a:pPr lvl="0"/>
            <a:r>
              <a:rPr lang="ru-RU" sz="2800" dirty="0" smtClean="0"/>
              <a:t>Каких животных называют дикими?</a:t>
            </a:r>
          </a:p>
          <a:p>
            <a:pPr lvl="0"/>
            <a:r>
              <a:rPr lang="ru-RU" sz="2800" dirty="0" smtClean="0"/>
              <a:t>Что делают млекопитающие при рождении детенышей?</a:t>
            </a:r>
          </a:p>
          <a:p>
            <a:pPr lvl="0"/>
            <a:r>
              <a:rPr lang="ru-RU" sz="2800" dirty="0" smtClean="0"/>
              <a:t>Заполни схему с группой.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571472" y="357166"/>
          <a:ext cx="8572528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14446"/>
          </a:xfrm>
        </p:spPr>
        <p:txBody>
          <a:bodyPr/>
          <a:lstStyle/>
          <a:p>
            <a:pPr algn="ctr"/>
            <a:r>
              <a:rPr lang="ru-RU" dirty="0" smtClean="0"/>
              <a:t>ЦЕНТР ИСКУССТВ 1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Нарисуй домашних животных каждый по 1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Сочини стихотворение про своего животного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build="p"/>
      <p:bldP spid="4" grpI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 ИСКУССТВ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Arial" pitchFamily="34" charset="0"/>
              </a:rPr>
              <a:t> Нарисуй диких животных каждый по 1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Arial" pitchFamily="34" charset="0"/>
              </a:rPr>
              <a:t> Сочини стихотворение про своего животного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ИГРА «ДА - НЕТ»</a:t>
            </a:r>
          </a:p>
          <a:p>
            <a:pPr lvl="0"/>
            <a:r>
              <a:rPr lang="ru-RU" dirty="0" smtClean="0"/>
              <a:t>Млекопитающие вскармливают своих детенышей молоком (да)</a:t>
            </a:r>
          </a:p>
          <a:p>
            <a:pPr lvl="0"/>
            <a:r>
              <a:rPr lang="ru-RU" dirty="0" smtClean="0"/>
              <a:t>Животные, о которых заботятся люди, называются – дикими (нет)</a:t>
            </a:r>
          </a:p>
          <a:p>
            <a:pPr lvl="0"/>
            <a:r>
              <a:rPr lang="ru-RU" dirty="0" smtClean="0"/>
              <a:t>Животные, которые живут в природе, называются домашними(нет)</a:t>
            </a:r>
          </a:p>
          <a:p>
            <a:pPr lvl="0"/>
            <a:r>
              <a:rPr lang="ru-RU" dirty="0" smtClean="0"/>
              <a:t>Млекопитающие рождают живых детёнышей </a:t>
            </a:r>
          </a:p>
          <a:p>
            <a:r>
              <a:rPr lang="ru-RU" dirty="0" smtClean="0"/>
              <a:t>и сразу кормят их молоком (да)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14446"/>
          </a:xfrm>
        </p:spPr>
        <p:txBody>
          <a:bodyPr/>
          <a:lstStyle/>
          <a:p>
            <a:pPr algn="ctr"/>
            <a:r>
              <a:rPr lang="ru-RU" dirty="0" smtClean="0"/>
              <a:t>САМООЦЕНИВАНИЕ: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У кого нет ошибок – «5»</a:t>
            </a:r>
          </a:p>
          <a:p>
            <a:r>
              <a:rPr lang="ru-RU" sz="4000" dirty="0" smtClean="0"/>
              <a:t>1 ошибка – «4»</a:t>
            </a:r>
          </a:p>
          <a:p>
            <a:r>
              <a:rPr lang="ru-RU" sz="4000" dirty="0" smtClean="0"/>
              <a:t>2 ошибки – «3»</a:t>
            </a:r>
          </a:p>
          <a:p>
            <a:r>
              <a:rPr lang="ru-RU" sz="4000" dirty="0" smtClean="0"/>
              <a:t>3 ошибки – «2»</a:t>
            </a:r>
          </a:p>
          <a:p>
            <a:pPr>
              <a:buNone/>
            </a:pPr>
            <a:r>
              <a:rPr lang="ru-RU" sz="4000" dirty="0" smtClean="0"/>
              <a:t>Поднимите руки, у кого нет</a:t>
            </a:r>
          </a:p>
          <a:p>
            <a:pPr>
              <a:buNone/>
            </a:pPr>
            <a:r>
              <a:rPr lang="ru-RU" sz="4000" dirty="0" smtClean="0"/>
              <a:t>ошибок, у кого 1 ошибка.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Подведение итогов: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Какие основные признаки млекопитающих узнали на уроке?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Составить рассказ или </a:t>
            </a:r>
          </a:p>
          <a:p>
            <a:pPr algn="ctr">
              <a:buNone/>
            </a:pPr>
            <a:r>
              <a:rPr lang="ru-RU" sz="4800" dirty="0" smtClean="0"/>
              <a:t>сказку об одном млекопитающем</a:t>
            </a:r>
            <a:endParaRPr lang="ru-RU" sz="4800" dirty="0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082102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КОНЕЦ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564360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C000"/>
                </a:solidFill>
              </a:rPr>
              <a:t>ОРГМОМЕНТ (психологический настрой)</a:t>
            </a:r>
          </a:p>
          <a:p>
            <a:pPr algn="ctr">
              <a:buNone/>
            </a:pPr>
            <a:r>
              <a:rPr lang="kk-KZ" sz="3200" dirty="0" smtClean="0"/>
              <a:t>На части не делится солнце лучистое,</a:t>
            </a:r>
            <a:endParaRPr lang="ru-RU" sz="3200" b="1" dirty="0" smtClean="0"/>
          </a:p>
          <a:p>
            <a:pPr algn="ctr">
              <a:buNone/>
            </a:pPr>
            <a:r>
              <a:rPr lang="kk-KZ" sz="3200" dirty="0" smtClean="0"/>
              <a:t>И вечную землю нельзя разделить,</a:t>
            </a:r>
            <a:endParaRPr lang="ru-RU" sz="3200" dirty="0" smtClean="0"/>
          </a:p>
          <a:p>
            <a:pPr algn="ctr">
              <a:buNone/>
            </a:pPr>
            <a:r>
              <a:rPr lang="kk-KZ" sz="3200" dirty="0" smtClean="0"/>
              <a:t>Но искорку счастья – луча серебристого, </a:t>
            </a:r>
            <a:endParaRPr lang="ru-RU" sz="3200" dirty="0" smtClean="0"/>
          </a:p>
          <a:p>
            <a:pPr algn="ctr">
              <a:buNone/>
            </a:pPr>
            <a:r>
              <a:rPr lang="kk-KZ" sz="3200" dirty="0" smtClean="0"/>
              <a:t>Ты можешь, ты в силах друзьям подарить</a:t>
            </a:r>
          </a:p>
          <a:p>
            <a:pPr algn="ctr">
              <a:buNone/>
            </a:pPr>
            <a:endParaRPr lang="kk-KZ" sz="3200" dirty="0" smtClean="0"/>
          </a:p>
          <a:p>
            <a:pPr algn="ctr">
              <a:buNone/>
            </a:pPr>
            <a:r>
              <a:rPr lang="kk-KZ" sz="3200" dirty="0" smtClean="0">
                <a:solidFill>
                  <a:srgbClr val="FFFF00"/>
                </a:solidFill>
              </a:rPr>
              <a:t>Улыбнитесь друг другу и подарите кусочек счастья</a:t>
            </a:r>
          </a:p>
          <a:p>
            <a:pPr algn="ctr">
              <a:buNone/>
            </a:pPr>
            <a:endParaRPr lang="ru-RU" sz="32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kk-KZ" sz="3200" dirty="0" smtClean="0"/>
              <a:t> </a:t>
            </a:r>
            <a:endParaRPr lang="ru-RU" sz="3200" dirty="0" smtClean="0"/>
          </a:p>
          <a:p>
            <a:pPr>
              <a:buNone/>
            </a:pPr>
            <a:endParaRPr lang="ru-RU" sz="32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buNone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43932" cy="128588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       </a:t>
            </a:r>
            <a:br>
              <a:rPr lang="ru-RU" sz="2800" dirty="0" smtClean="0">
                <a:solidFill>
                  <a:srgbClr val="FFC000"/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/>
            </a:r>
            <a:br>
              <a:rPr lang="ru-RU" sz="2800" dirty="0" smtClean="0">
                <a:solidFill>
                  <a:srgbClr val="FFC000"/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/>
            </a:r>
            <a:br>
              <a:rPr lang="ru-RU" sz="2800" dirty="0" smtClean="0">
                <a:solidFill>
                  <a:srgbClr val="FFC000"/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/>
            </a:r>
            <a:br>
              <a:rPr lang="ru-RU" sz="2800" dirty="0" smtClean="0">
                <a:solidFill>
                  <a:srgbClr val="FFC000"/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>ПРОВЕРКА ДОМАШНЕГО ЗАДАНИЯ</a:t>
            </a:r>
            <a:br>
              <a:rPr lang="ru-RU" sz="2800" dirty="0" smtClean="0">
                <a:solidFill>
                  <a:srgbClr val="FFC000"/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>Игра «Да - нет»    УТВЕРЖДЕНИЯ: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Большинство растений размножаются семенами (да)</a:t>
            </a:r>
          </a:p>
          <a:p>
            <a:pPr lvl="0"/>
            <a:r>
              <a:rPr lang="ru-RU" dirty="0" smtClean="0"/>
              <a:t>На одном растений может быть одно или много семян (да)</a:t>
            </a:r>
          </a:p>
          <a:p>
            <a:pPr lvl="0"/>
            <a:r>
              <a:rPr lang="ru-RU" dirty="0" smtClean="0"/>
              <a:t>Картофель размножают луковицами (нет)</a:t>
            </a:r>
          </a:p>
          <a:p>
            <a:pPr lvl="0"/>
            <a:r>
              <a:rPr lang="ru-RU" dirty="0" smtClean="0"/>
              <a:t>Луковицами размножают смородину (нет)</a:t>
            </a:r>
          </a:p>
          <a:p>
            <a:pPr lvl="0"/>
            <a:r>
              <a:rPr lang="ru-RU" dirty="0" smtClean="0"/>
              <a:t>Малину размножают кусочками корня (да)</a:t>
            </a:r>
          </a:p>
          <a:p>
            <a:pPr>
              <a:buNone/>
            </a:pPr>
            <a:r>
              <a:rPr lang="ru-RU" dirty="0" smtClean="0"/>
              <a:t>Командиры собирают листочки с ответами.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МОТИВАЦИОННЫЙ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6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6000" dirty="0" smtClean="0">
                <a:solidFill>
                  <a:srgbClr val="FFC000"/>
                </a:solidFill>
              </a:rPr>
              <a:t>ЗАГАДКИ О ЖИВОТНЫХ:</a:t>
            </a:r>
            <a:r>
              <a:rPr lang="en-US" sz="6000" dirty="0" smtClean="0">
                <a:solidFill>
                  <a:srgbClr val="FFC000"/>
                </a:solidFill>
              </a:rPr>
              <a:t> </a:t>
            </a:r>
            <a:endParaRPr lang="ru-RU" sz="6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6736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5400" dirty="0" smtClean="0">
                <a:solidFill>
                  <a:srgbClr val="FFC000"/>
                </a:solidFill>
              </a:rPr>
              <a:t>Серовато, зубовато, 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FFC000"/>
                </a:solidFill>
              </a:rPr>
              <a:t>По полю рыщет, 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FFC000"/>
                </a:solidFill>
              </a:rPr>
              <a:t>Телят ищет</a:t>
            </a:r>
            <a:endParaRPr lang="ru-RU" sz="5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371600" y="5638800"/>
            <a:ext cx="77724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/>
              <a:t>А так воет серый волк. А еще он умеет лаять, </a:t>
            </a:r>
            <a:r>
              <a:rPr lang="ru-RU" dirty="0" smtClean="0"/>
              <a:t>ведь</a:t>
            </a:r>
          </a:p>
          <a:p>
            <a:pPr algn="ctr"/>
            <a:r>
              <a:rPr lang="ru-RU" sz="2800" dirty="0" smtClean="0"/>
              <a:t>Это – волк Послушайте какие звуки он издает</a:t>
            </a:r>
            <a:endParaRPr lang="ru-RU" sz="2800" dirty="0"/>
          </a:p>
        </p:txBody>
      </p:sp>
      <p:pic>
        <p:nvPicPr>
          <p:cNvPr id="1433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olf01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04800" y="6248400"/>
            <a:ext cx="304800" cy="304800"/>
          </a:xfrm>
          <a:prstGeom prst="rect">
            <a:avLst/>
          </a:prstGeom>
          <a:noFill/>
        </p:spPr>
      </p:pic>
      <p:pic>
        <p:nvPicPr>
          <p:cNvPr id="1434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wolfgav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85800" y="6248400"/>
            <a:ext cx="304800" cy="304800"/>
          </a:xfrm>
          <a:prstGeom prst="rect">
            <a:avLst/>
          </a:prstGeom>
          <a:noFill/>
        </p:spPr>
      </p:pic>
      <p:pic>
        <p:nvPicPr>
          <p:cNvPr id="14341" name="Picture 5" descr="D:\1\ЭНЦИКЛОПЕДИИ\ФОТО\волк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785794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60" fill="hold"/>
                                        <p:tgtEl>
                                          <p:spTgt spid="14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46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027" fill="hold"/>
                                        <p:tgtEl>
                                          <p:spTgt spid="143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39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FF00"/>
                </a:solidFill>
              </a:rPr>
              <a:t>Желтая хозяюшка из лесу пришла, 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FFFF00"/>
                </a:solidFill>
              </a:rPr>
              <a:t>Всех кур пересчитала  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FFFF00"/>
                </a:solidFill>
              </a:rPr>
              <a:t>И с собой унесла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лисы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6172200"/>
            <a:ext cx="304800" cy="304800"/>
          </a:xfrm>
          <a:prstGeom prst="rect">
            <a:avLst/>
          </a:prstGeom>
          <a:noFill/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429000" y="5867400"/>
            <a:ext cx="49199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dirty="0" smtClean="0"/>
              <a:t> Это лиса, а так она лает.</a:t>
            </a:r>
            <a:endParaRPr lang="ru-RU" sz="3200" dirty="0"/>
          </a:p>
        </p:txBody>
      </p:sp>
      <p:pic>
        <p:nvPicPr>
          <p:cNvPr id="15364" name="Picture 4" descr="D:\1\ЭНЦИКЛОПЕДИИ\ФОТО\и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457200"/>
            <a:ext cx="7086600" cy="53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46" fill="hold"/>
                                        <p:tgtEl>
                                          <p:spTgt spid="153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1|1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469</Words>
  <Application>Microsoft Office PowerPoint</Application>
  <PresentationFormat>Экран (4:3)</PresentationFormat>
  <Paragraphs>112</Paragraphs>
  <Slides>28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        УРОК ПОЗНАНИЯ МИРА В 1 «г» КЛАССЕ УЧИТЕЛЬ:  Булатова А.Н. СОШ № 33 г. Павлодар</vt:lpstr>
      <vt:lpstr>                     ЦЕЛИ: </vt:lpstr>
      <vt:lpstr>Презентация PowerPoint</vt:lpstr>
      <vt:lpstr>           ПРОВЕРКА ДОМАШНЕГО ЗАДАНИЯ Игра «Да - нет»    УТВЕРЖДЕНИЯ:</vt:lpstr>
      <vt:lpstr>МОТИВАЦИОННЫЙ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СООБЩЕНИЕ ТЕМЫ,  ЦЕЛИ УРОКА</vt:lpstr>
      <vt:lpstr>Презентация PowerPoint</vt:lpstr>
      <vt:lpstr>                    ЦЕНТР НАУКИ </vt:lpstr>
      <vt:lpstr>Презентация PowerPoint</vt:lpstr>
      <vt:lpstr>ЦЕНТР ИСКУССТВ 1</vt:lpstr>
      <vt:lpstr>ЦЕНТР ИСКУССТВ 2</vt:lpstr>
      <vt:lpstr>РЕФЛЕКСИЯ</vt:lpstr>
      <vt:lpstr>САМООЦЕНИВАНИЕ:</vt:lpstr>
      <vt:lpstr>Подведение итогов:</vt:lpstr>
      <vt:lpstr>ДОМАШНЕЕ ЗАДАНИЕ:</vt:lpstr>
      <vt:lpstr>КОНЕЦ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УРОК ПОЗНАНИЯ МИРА В 1 КЛАССЕ УЧИТЕЛЬ: Булатова А.Н. СОШ № 30</dc:title>
  <dc:creator>Admin</dc:creator>
  <cp:lastModifiedBy>Айнагуль</cp:lastModifiedBy>
  <cp:revision>22</cp:revision>
  <dcterms:created xsi:type="dcterms:W3CDTF">2009-12-13T16:20:22Z</dcterms:created>
  <dcterms:modified xsi:type="dcterms:W3CDTF">2013-10-03T08:33:58Z</dcterms:modified>
</cp:coreProperties>
</file>