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3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5" r:id="rId10"/>
    <p:sldId id="266" r:id="rId11"/>
    <p:sldId id="267" r:id="rId12"/>
    <p:sldId id="268" r:id="rId13"/>
    <p:sldId id="271" r:id="rId14"/>
    <p:sldId id="269" r:id="rId15"/>
    <p:sldId id="272" r:id="rId16"/>
    <p:sldId id="270" r:id="rId17"/>
    <p:sldId id="274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87" autoAdjust="0"/>
    <p:restoredTop sz="94615" autoAdjust="0"/>
  </p:normalViewPr>
  <p:slideViewPr>
    <p:cSldViewPr>
      <p:cViewPr varScale="1">
        <p:scale>
          <a:sx n="76" d="100"/>
          <a:sy n="76" d="100"/>
        </p:scale>
        <p:origin x="-96" y="-1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4BD146EF-5566-4E83-926C-9A6EF95E26E4}" type="datetimeFigureOut">
              <a:rPr lang="ru-RU" smtClean="0"/>
              <a:pPr/>
              <a:t>26.03.2012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284181F9-D4CF-4D83-94C2-CED760495B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146EF-5566-4E83-926C-9A6EF95E26E4}" type="datetimeFigureOut">
              <a:rPr lang="ru-RU" smtClean="0"/>
              <a:pPr/>
              <a:t>26.03.2012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181F9-D4CF-4D83-94C2-CED760495B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146EF-5566-4E83-926C-9A6EF95E26E4}" type="datetimeFigureOut">
              <a:rPr lang="ru-RU" smtClean="0"/>
              <a:pPr/>
              <a:t>26.03.2012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181F9-D4CF-4D83-94C2-CED760495B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4BD146EF-5566-4E83-926C-9A6EF95E26E4}" type="datetimeFigureOut">
              <a:rPr lang="ru-RU" smtClean="0"/>
              <a:pPr/>
              <a:t>26.03.2012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284181F9-D4CF-4D83-94C2-CED760495BB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4BD146EF-5566-4E83-926C-9A6EF95E26E4}" type="datetimeFigureOut">
              <a:rPr lang="ru-RU" smtClean="0"/>
              <a:pPr/>
              <a:t>26.03.2012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284181F9-D4CF-4D83-94C2-CED760495B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146EF-5566-4E83-926C-9A6EF95E26E4}" type="datetimeFigureOut">
              <a:rPr lang="ru-RU" smtClean="0"/>
              <a:pPr/>
              <a:t>26.03.2012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181F9-D4CF-4D83-94C2-CED760495BB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146EF-5566-4E83-926C-9A6EF95E26E4}" type="datetimeFigureOut">
              <a:rPr lang="ru-RU" smtClean="0"/>
              <a:pPr/>
              <a:t>26.03.2012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181F9-D4CF-4D83-94C2-CED760495BB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4BD146EF-5566-4E83-926C-9A6EF95E26E4}" type="datetimeFigureOut">
              <a:rPr lang="ru-RU" smtClean="0"/>
              <a:pPr/>
              <a:t>26.03.2012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284181F9-D4CF-4D83-94C2-CED760495BB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146EF-5566-4E83-926C-9A6EF95E26E4}" type="datetimeFigureOut">
              <a:rPr lang="ru-RU" smtClean="0"/>
              <a:pPr/>
              <a:t>26.03.2012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181F9-D4CF-4D83-94C2-CED760495B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4BD146EF-5566-4E83-926C-9A6EF95E26E4}" type="datetimeFigureOut">
              <a:rPr lang="ru-RU" smtClean="0"/>
              <a:pPr/>
              <a:t>26.03.2012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284181F9-D4CF-4D83-94C2-CED760495BB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4BD146EF-5566-4E83-926C-9A6EF95E26E4}" type="datetimeFigureOut">
              <a:rPr lang="ru-RU" smtClean="0"/>
              <a:pPr/>
              <a:t>26.03.2012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284181F9-D4CF-4D83-94C2-CED760495BB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4BD146EF-5566-4E83-926C-9A6EF95E26E4}" type="datetimeFigureOut">
              <a:rPr lang="ru-RU" smtClean="0"/>
              <a:pPr/>
              <a:t>26.03.2012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284181F9-D4CF-4D83-94C2-CED760495BB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gif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gif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gif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3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628" y="357166"/>
            <a:ext cx="3929090" cy="1357322"/>
          </a:xfrm>
        </p:spPr>
        <p:txBody>
          <a:bodyPr>
            <a:noAutofit/>
          </a:bodyPr>
          <a:lstStyle/>
          <a:p>
            <a:pPr algn="r"/>
            <a:r>
              <a:rPr lang="ru-RU" sz="3200" dirty="0" smtClean="0"/>
              <a:t> </a:t>
            </a:r>
            <a:r>
              <a:rPr lang="ru-RU" sz="2800" dirty="0" smtClean="0">
                <a:solidFill>
                  <a:schemeClr val="accent5">
                    <a:lumMod val="50000"/>
                  </a:schemeClr>
                </a:solidFill>
              </a:rPr>
              <a:t>130 лет </a:t>
            </a:r>
          </a:p>
          <a:p>
            <a:pPr algn="r"/>
            <a:r>
              <a:rPr lang="ru-RU" sz="2800" dirty="0" smtClean="0">
                <a:solidFill>
                  <a:schemeClr val="accent5">
                    <a:lumMod val="50000"/>
                  </a:schemeClr>
                </a:solidFill>
              </a:rPr>
              <a:t>со дня рождения</a:t>
            </a:r>
            <a:endParaRPr lang="ru-RU" sz="2800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4" name="Рисунок 3" descr="C:\Users\детсад\Documents\портреты писателей\DSC05969.JPG"/>
          <p:cNvPicPr/>
          <p:nvPr/>
        </p:nvPicPr>
        <p:blipFill>
          <a:blip r:embed="rId2" cstate="screen">
            <a:lum bright="20000" contrast="20000"/>
          </a:blip>
          <a:srcRect/>
          <a:stretch>
            <a:fillRect/>
          </a:stretch>
        </p:blipFill>
        <p:spPr bwMode="auto">
          <a:xfrm>
            <a:off x="1928794" y="285728"/>
            <a:ext cx="3143272" cy="3857652"/>
          </a:xfrm>
          <a:prstGeom prst="ellipse">
            <a:avLst/>
          </a:prstGeom>
          <a:noFill/>
          <a:ln w="76200">
            <a:solidFill>
              <a:schemeClr val="accent3">
                <a:lumMod val="40000"/>
                <a:lumOff val="60000"/>
              </a:schemeClr>
            </a:solidFill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786050" y="3000372"/>
            <a:ext cx="6143668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r"/>
            <a:r>
              <a:rPr lang="ru-RU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Корней Иванович </a:t>
            </a:r>
          </a:p>
          <a:p>
            <a:pPr algn="r"/>
            <a:r>
              <a:rPr lang="ru-RU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Чуковский</a:t>
            </a:r>
            <a:endParaRPr lang="ru-RU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1026" name="WordArt 2"/>
          <p:cNvSpPr>
            <a:spLocks noChangeArrowheads="1" noChangeShapeType="1" noTextEdit="1"/>
          </p:cNvSpPr>
          <p:nvPr/>
        </p:nvSpPr>
        <p:spPr bwMode="auto">
          <a:xfrm>
            <a:off x="4929190" y="6000768"/>
            <a:ext cx="3902075" cy="649305"/>
          </a:xfrm>
          <a:prstGeom prst="rect">
            <a:avLst/>
          </a:prstGeom>
        </p:spPr>
        <p:txBody>
          <a:bodyPr wrap="none" fromWordArt="1">
            <a:prstTxWarp prst="textCanDown">
              <a:avLst>
                <a:gd name="adj" fmla="val 33333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/>
                <a:latin typeface="Times New Roman"/>
                <a:cs typeface="Times New Roman"/>
              </a:rPr>
              <a:t> </a:t>
            </a:r>
            <a:endParaRPr lang="ru-RU" sz="3600" kern="10" spc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0000"/>
              </a:solidFill>
              <a:effectLst/>
              <a:latin typeface="Times New Roman"/>
              <a:cs typeface="Times New Roman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000892" y="6000768"/>
            <a:ext cx="173637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575F6D"/>
                </a:solidFill>
              </a:rPr>
              <a:t>2012 год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015.jpg"/>
          <p:cNvPicPr>
            <a:picLocks noGrp="1" noChangeAspect="1"/>
          </p:cNvPicPr>
          <p:nvPr>
            <p:ph sz="quarter" idx="1"/>
          </p:nvPr>
        </p:nvPicPr>
        <p:blipFill>
          <a:blip r:embed="rId2" cstate="screen">
            <a:lum contrast="40000"/>
          </a:blip>
          <a:srcRect/>
          <a:stretch>
            <a:fillRect/>
          </a:stretch>
        </p:blipFill>
        <p:spPr>
          <a:xfrm>
            <a:off x="428596" y="285728"/>
            <a:ext cx="7587267" cy="6090156"/>
          </a:xfrm>
          <a:ln w="76200">
            <a:solidFill>
              <a:schemeClr val="accent3">
                <a:lumMod val="60000"/>
                <a:lumOff val="4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009.jpg"/>
          <p:cNvPicPr>
            <a:picLocks noGrp="1" noChangeAspect="1"/>
          </p:cNvPicPr>
          <p:nvPr>
            <p:ph sz="quarter" idx="1"/>
          </p:nvPr>
        </p:nvPicPr>
        <p:blipFill>
          <a:blip r:embed="rId2" cstate="screen">
            <a:lum contrast="40000"/>
          </a:blip>
          <a:srcRect/>
          <a:stretch>
            <a:fillRect/>
          </a:stretch>
        </p:blipFill>
        <p:spPr>
          <a:xfrm>
            <a:off x="1857356" y="214290"/>
            <a:ext cx="6858048" cy="5214974"/>
          </a:xfrm>
          <a:ln w="76200">
            <a:solidFill>
              <a:schemeClr val="accent2">
                <a:lumMod val="60000"/>
                <a:lumOff val="40000"/>
              </a:schemeClr>
            </a:solidFill>
          </a:ln>
        </p:spPr>
      </p:pic>
      <p:sp>
        <p:nvSpPr>
          <p:cNvPr id="9" name="Содержимое 8"/>
          <p:cNvSpPr>
            <a:spLocks noGrp="1"/>
          </p:cNvSpPr>
          <p:nvPr>
            <p:ph sz="quarter" idx="2"/>
          </p:nvPr>
        </p:nvSpPr>
        <p:spPr>
          <a:xfrm>
            <a:off x="1857356" y="5643578"/>
            <a:ext cx="6858048" cy="957250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sz="1900" b="1" dirty="0" smtClean="0"/>
              <a:t>Был белый дом, чудесный дом,     Живое выбежало чудо -  </a:t>
            </a:r>
          </a:p>
          <a:p>
            <a:pPr>
              <a:buNone/>
            </a:pPr>
            <a:r>
              <a:rPr lang="ru-RU" sz="1900" b="1" dirty="0" smtClean="0"/>
              <a:t>И что-то застучало в нем,                Такое теплое, такое</a:t>
            </a:r>
          </a:p>
          <a:p>
            <a:pPr>
              <a:buNone/>
            </a:pPr>
            <a:r>
              <a:rPr lang="ru-RU" sz="1900" b="1" dirty="0" smtClean="0"/>
              <a:t>И он разбился, и оттуда                   Пушисто и золотое.  </a:t>
            </a:r>
            <a:r>
              <a:rPr lang="ru-RU" dirty="0" smtClean="0"/>
              <a:t> 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10" name="Picture 4" descr="D:\Мои документы\картинки и анимашки\анимации\АНИМИРОВАННЫЕ ГИФЫ --- животные2.files\bird2.files\Chicken_17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2646" y="4785111"/>
            <a:ext cx="1624710" cy="164428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010.jpg"/>
          <p:cNvPicPr>
            <a:picLocks noGrp="1" noChangeAspect="1"/>
          </p:cNvPicPr>
          <p:nvPr>
            <p:ph sz="quarter" idx="1"/>
          </p:nvPr>
        </p:nvPicPr>
        <p:blipFill>
          <a:blip r:embed="rId2" cstate="screen">
            <a:lum contrast="40000"/>
          </a:blip>
          <a:srcRect/>
          <a:stretch>
            <a:fillRect/>
          </a:stretch>
        </p:blipFill>
        <p:spPr>
          <a:xfrm>
            <a:off x="285720" y="214290"/>
            <a:ext cx="7143800" cy="5357850"/>
          </a:xfrm>
          <a:ln w="76200">
            <a:solidFill>
              <a:schemeClr val="accent3">
                <a:lumMod val="60000"/>
                <a:lumOff val="40000"/>
              </a:schemeClr>
            </a:solidFill>
          </a:ln>
        </p:spPr>
      </p:pic>
      <p:sp>
        <p:nvSpPr>
          <p:cNvPr id="7" name="Содержимое 6"/>
          <p:cNvSpPr>
            <a:spLocks noGrp="1"/>
          </p:cNvSpPr>
          <p:nvPr>
            <p:ph sz="quarter" idx="2"/>
          </p:nvPr>
        </p:nvSpPr>
        <p:spPr>
          <a:xfrm>
            <a:off x="285720" y="5715016"/>
            <a:ext cx="7286676" cy="92869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800" b="1" dirty="0" smtClean="0"/>
              <a:t> Хожу-брожу не по лесам,      И зубы у меня длинней</a:t>
            </a:r>
          </a:p>
          <a:p>
            <a:pPr>
              <a:buNone/>
            </a:pPr>
            <a:r>
              <a:rPr lang="ru-RU" sz="1800" b="1" dirty="0" smtClean="0"/>
              <a:t>А по усам, по волосам,            Чем у волков и медведей.</a:t>
            </a:r>
            <a:endParaRPr lang="ru-RU" sz="1800" b="1" dirty="0"/>
          </a:p>
        </p:txBody>
      </p:sp>
      <p:pic>
        <p:nvPicPr>
          <p:cNvPr id="9" name="Содержимое 11" descr="016.jpg"/>
          <p:cNvPicPr>
            <a:picLocks noChangeAspect="1"/>
          </p:cNvPicPr>
          <p:nvPr/>
        </p:nvPicPr>
        <p:blipFill>
          <a:blip r:embed="rId3" cstate="screen">
            <a:lum contrast="40000"/>
          </a:blip>
          <a:srcRect r="-170"/>
          <a:stretch>
            <a:fillRect/>
          </a:stretch>
        </p:blipFill>
        <p:spPr>
          <a:xfrm rot="11932652">
            <a:off x="6624002" y="3654424"/>
            <a:ext cx="2057800" cy="1952486"/>
          </a:xfrm>
          <a:prstGeom prst="ellipse">
            <a:avLst/>
          </a:prstGeom>
          <a:ln w="76200">
            <a:solidFill>
              <a:schemeClr val="accent3">
                <a:lumMod val="60000"/>
                <a:lumOff val="4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013.jpg"/>
          <p:cNvPicPr>
            <a:picLocks noGrp="1" noChangeAspect="1"/>
          </p:cNvPicPr>
          <p:nvPr>
            <p:ph sz="quarter" idx="1"/>
          </p:nvPr>
        </p:nvPicPr>
        <p:blipFill>
          <a:blip r:embed="rId2" cstate="screen">
            <a:lum contrast="40000"/>
          </a:blip>
          <a:srcRect/>
          <a:stretch>
            <a:fillRect/>
          </a:stretch>
        </p:blipFill>
        <p:spPr>
          <a:xfrm>
            <a:off x="1956270" y="142852"/>
            <a:ext cx="6632744" cy="5072098"/>
          </a:xfrm>
          <a:ln w="76200">
            <a:solidFill>
              <a:schemeClr val="accent5">
                <a:lumMod val="75000"/>
              </a:schemeClr>
            </a:solidFill>
          </a:ln>
        </p:spPr>
      </p:pic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143108" y="5572140"/>
            <a:ext cx="6715172" cy="110012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800" b="1" dirty="0" smtClean="0"/>
              <a:t>Паровоз без колес!        Не с ума ли оно сошел!      </a:t>
            </a:r>
          </a:p>
          <a:p>
            <a:pPr>
              <a:buNone/>
            </a:pPr>
            <a:r>
              <a:rPr lang="ru-RU" sz="1800" b="1" dirty="0" smtClean="0"/>
              <a:t>Вот так чудо-паровоз!   Прямо по морю пошел!</a:t>
            </a:r>
            <a:endParaRPr lang="ru-RU" sz="1800" b="1" dirty="0"/>
          </a:p>
        </p:txBody>
      </p:sp>
      <p:pic>
        <p:nvPicPr>
          <p:cNvPr id="6" name="Picture 3" descr="D:\Мои документы\картинки и анимашки\анимации\АНИМИРОВАННЫЕ ГИФЫ --- вещественные11.files\trans2.files\ARK1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4500570"/>
            <a:ext cx="1781175" cy="12668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14282" y="5643578"/>
            <a:ext cx="6372244" cy="92866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800" b="1" dirty="0" smtClean="0"/>
              <a:t>Вот иголки и булавки          На меня они гладят,    </a:t>
            </a:r>
          </a:p>
          <a:p>
            <a:pPr>
              <a:buNone/>
            </a:pPr>
            <a:r>
              <a:rPr lang="ru-RU" sz="1800" b="1" dirty="0" smtClean="0"/>
              <a:t>Выползают из-под лавки.    Молока они хотят.</a:t>
            </a:r>
            <a:endParaRPr lang="ru-RU" sz="1800" b="1" dirty="0"/>
          </a:p>
        </p:txBody>
      </p:sp>
      <p:pic>
        <p:nvPicPr>
          <p:cNvPr id="5" name="Содержимое 4" descr="011.jpg"/>
          <p:cNvPicPr>
            <a:picLocks noGrp="1" noChangeAspect="1"/>
          </p:cNvPicPr>
          <p:nvPr>
            <p:ph sz="quarter" idx="2"/>
          </p:nvPr>
        </p:nvPicPr>
        <p:blipFill>
          <a:blip r:embed="rId2" cstate="screen">
            <a:lum contrast="40000"/>
          </a:blip>
          <a:srcRect/>
          <a:stretch>
            <a:fillRect/>
          </a:stretch>
        </p:blipFill>
        <p:spPr>
          <a:xfrm>
            <a:off x="357158" y="214290"/>
            <a:ext cx="6658172" cy="5072098"/>
          </a:xfrm>
          <a:ln w="76200">
            <a:solidFill>
              <a:schemeClr val="accent3">
                <a:lumMod val="60000"/>
                <a:lumOff val="40000"/>
              </a:schemeClr>
            </a:solidFill>
          </a:ln>
        </p:spPr>
      </p:pic>
      <p:pic>
        <p:nvPicPr>
          <p:cNvPr id="6" name="Содержимое 5" descr="019.jpg"/>
          <p:cNvPicPr>
            <a:picLocks noChangeAspect="1"/>
          </p:cNvPicPr>
          <p:nvPr/>
        </p:nvPicPr>
        <p:blipFill>
          <a:blip r:embed="rId3" cstate="screen">
            <a:lum contrast="40000"/>
          </a:blip>
          <a:srcRect t="-4191"/>
          <a:stretch>
            <a:fillRect/>
          </a:stretch>
        </p:blipFill>
        <p:spPr>
          <a:xfrm rot="457784">
            <a:off x="6348805" y="3345525"/>
            <a:ext cx="2407956" cy="2178557"/>
          </a:xfrm>
          <a:prstGeom prst="ellipse">
            <a:avLst/>
          </a:prstGeom>
          <a:ln w="76200">
            <a:solidFill>
              <a:schemeClr val="accent3">
                <a:lumMod val="60000"/>
                <a:lumOff val="4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014.jpg"/>
          <p:cNvPicPr>
            <a:picLocks noGrp="1" noChangeAspect="1"/>
          </p:cNvPicPr>
          <p:nvPr>
            <p:ph sz="quarter" idx="1"/>
          </p:nvPr>
        </p:nvPicPr>
        <p:blipFill>
          <a:blip r:embed="rId2" cstate="screen">
            <a:lum contrast="40000"/>
          </a:blip>
          <a:srcRect/>
          <a:stretch>
            <a:fillRect/>
          </a:stretch>
        </p:blipFill>
        <p:spPr>
          <a:xfrm>
            <a:off x="2000232" y="214290"/>
            <a:ext cx="6609097" cy="5072097"/>
          </a:xfrm>
          <a:ln w="76200">
            <a:solidFill>
              <a:srgbClr val="92D050"/>
            </a:solidFill>
          </a:ln>
        </p:spPr>
      </p:pic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285984" y="5572140"/>
            <a:ext cx="6143668" cy="100013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800" b="1" dirty="0" smtClean="0"/>
              <a:t>Два коня у меня,                         А вода </a:t>
            </a:r>
          </a:p>
          <a:p>
            <a:pPr>
              <a:buNone/>
            </a:pPr>
            <a:r>
              <a:rPr lang="ru-RU" sz="1800" b="1" dirty="0" smtClean="0"/>
              <a:t>Два коня,                                      Тверда,</a:t>
            </a:r>
          </a:p>
          <a:p>
            <a:pPr>
              <a:buNone/>
            </a:pPr>
            <a:r>
              <a:rPr lang="ru-RU" sz="1800" b="1" dirty="0" smtClean="0"/>
              <a:t>По воде они возят меня.           Словно каменная!</a:t>
            </a:r>
            <a:endParaRPr lang="ru-RU" sz="1800" b="1" dirty="0"/>
          </a:p>
        </p:txBody>
      </p:sp>
      <p:pic>
        <p:nvPicPr>
          <p:cNvPr id="7" name="Содержимое 4" descr="017.jpg"/>
          <p:cNvPicPr>
            <a:picLocks noChangeAspect="1"/>
          </p:cNvPicPr>
          <p:nvPr/>
        </p:nvPicPr>
        <p:blipFill>
          <a:blip r:embed="rId3" cstate="screen">
            <a:lum contrast="40000"/>
          </a:blip>
          <a:srcRect/>
          <a:stretch>
            <a:fillRect/>
          </a:stretch>
        </p:blipFill>
        <p:spPr>
          <a:xfrm>
            <a:off x="142844" y="4357694"/>
            <a:ext cx="2143140" cy="2225568"/>
          </a:xfrm>
          <a:prstGeom prst="ellipse">
            <a:avLst/>
          </a:prstGeom>
          <a:ln w="19050">
            <a:solidFill>
              <a:schemeClr val="accent1">
                <a:lumMod val="60000"/>
                <a:lumOff val="4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012.jpg"/>
          <p:cNvPicPr>
            <a:picLocks noGrp="1" noChangeAspect="1"/>
          </p:cNvPicPr>
          <p:nvPr>
            <p:ph sz="quarter" idx="1"/>
          </p:nvPr>
        </p:nvPicPr>
        <p:blipFill>
          <a:blip r:embed="rId2" cstate="screen">
            <a:lum contrast="40000"/>
          </a:blip>
          <a:srcRect/>
          <a:stretch>
            <a:fillRect/>
          </a:stretch>
        </p:blipFill>
        <p:spPr>
          <a:xfrm>
            <a:off x="285720" y="214290"/>
            <a:ext cx="6429420" cy="4857784"/>
          </a:xfrm>
          <a:ln w="76200">
            <a:solidFill>
              <a:srgbClr val="92D050"/>
            </a:solidFill>
          </a:ln>
        </p:spPr>
      </p:pic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357158" y="5286388"/>
            <a:ext cx="6500858" cy="114300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800" b="1" dirty="0" smtClean="0"/>
              <a:t>Была телега у меня,                  Заржала – побежала.</a:t>
            </a:r>
          </a:p>
          <a:p>
            <a:pPr>
              <a:buNone/>
            </a:pPr>
            <a:r>
              <a:rPr lang="ru-RU" sz="1800" b="1" dirty="0" smtClean="0"/>
              <a:t>Да только не было коня.          Глядите, побежала</a:t>
            </a:r>
          </a:p>
          <a:p>
            <a:pPr>
              <a:buNone/>
            </a:pPr>
            <a:r>
              <a:rPr lang="ru-RU" sz="1800" b="1" dirty="0" smtClean="0"/>
              <a:t>И вдруг она заржала,               Телега без коня.</a:t>
            </a:r>
            <a:endParaRPr lang="ru-RU" sz="1800" b="1" dirty="0"/>
          </a:p>
        </p:txBody>
      </p:sp>
      <p:pic>
        <p:nvPicPr>
          <p:cNvPr id="6" name="Picture 2" descr="D:\Мои документы\картинки и анимашки\анимации\АНИМИРОВАННЫЕ ГИФЫ --- вещественные10.files\trans1.files\CAR28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29454" y="4214818"/>
            <a:ext cx="1728371" cy="13654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2428860" y="2000240"/>
            <a:ext cx="1060704" cy="914400"/>
          </a:xfrm>
          <a:prstGeom prst="triangl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Равнобедренный треугольник 5"/>
          <p:cNvSpPr/>
          <p:nvPr/>
        </p:nvSpPr>
        <p:spPr>
          <a:xfrm>
            <a:off x="2581260" y="2152640"/>
            <a:ext cx="1060704" cy="914400"/>
          </a:xfrm>
          <a:prstGeom prst="triangl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Равнобедренный треугольник 6"/>
          <p:cNvSpPr/>
          <p:nvPr/>
        </p:nvSpPr>
        <p:spPr>
          <a:xfrm>
            <a:off x="2733660" y="2305040"/>
            <a:ext cx="1060704" cy="914400"/>
          </a:xfrm>
          <a:prstGeom prst="triangl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Равнобедренный треугольник 7"/>
          <p:cNvSpPr/>
          <p:nvPr/>
        </p:nvSpPr>
        <p:spPr>
          <a:xfrm rot="20900698">
            <a:off x="6786578" y="3143248"/>
            <a:ext cx="1428760" cy="1214446"/>
          </a:xfrm>
          <a:prstGeom prst="triangl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Равнобедренный треугольник 8"/>
          <p:cNvSpPr/>
          <p:nvPr/>
        </p:nvSpPr>
        <p:spPr>
          <a:xfrm rot="11550552">
            <a:off x="6863258" y="2203325"/>
            <a:ext cx="1060704" cy="1156752"/>
          </a:xfrm>
          <a:prstGeom prst="triangl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Равнобедренный треугольник 9"/>
          <p:cNvSpPr/>
          <p:nvPr/>
        </p:nvSpPr>
        <p:spPr>
          <a:xfrm rot="21359901">
            <a:off x="6786578" y="928670"/>
            <a:ext cx="1214446" cy="1428760"/>
          </a:xfrm>
          <a:prstGeom prst="triangl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357158" y="214290"/>
            <a:ext cx="8286808" cy="635798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76200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Равнобедренный треугольник 20"/>
          <p:cNvSpPr/>
          <p:nvPr/>
        </p:nvSpPr>
        <p:spPr>
          <a:xfrm>
            <a:off x="428596" y="6072206"/>
            <a:ext cx="1714512" cy="500066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Равнобедренный треугольник 21"/>
          <p:cNvSpPr/>
          <p:nvPr/>
        </p:nvSpPr>
        <p:spPr>
          <a:xfrm rot="16200000">
            <a:off x="7642120" y="287442"/>
            <a:ext cx="1060704" cy="914400"/>
          </a:xfrm>
          <a:prstGeom prst="triangle">
            <a:avLst/>
          </a:prstGeom>
          <a:solidFill>
            <a:schemeClr val="accent2">
              <a:lumMod val="60000"/>
              <a:lumOff val="40000"/>
            </a:schemeClr>
          </a:solidFill>
          <a:ln w="19050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Равнобедренный треугольник 22"/>
          <p:cNvSpPr/>
          <p:nvPr/>
        </p:nvSpPr>
        <p:spPr>
          <a:xfrm rot="5400000">
            <a:off x="355444" y="287442"/>
            <a:ext cx="1060704" cy="914400"/>
          </a:xfrm>
          <a:prstGeom prst="triangl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Равнобедренный треугольник 23"/>
          <p:cNvSpPr/>
          <p:nvPr/>
        </p:nvSpPr>
        <p:spPr>
          <a:xfrm rot="5400000">
            <a:off x="355444" y="1287574"/>
            <a:ext cx="1060704" cy="914400"/>
          </a:xfrm>
          <a:prstGeom prst="triangl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Равнобедренный треугольник 24"/>
          <p:cNvSpPr/>
          <p:nvPr/>
        </p:nvSpPr>
        <p:spPr>
          <a:xfrm rot="5400000">
            <a:off x="355444" y="2359144"/>
            <a:ext cx="1060704" cy="914400"/>
          </a:xfrm>
          <a:prstGeom prst="triangl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Равнобедренный треугольник 25"/>
          <p:cNvSpPr/>
          <p:nvPr/>
        </p:nvSpPr>
        <p:spPr>
          <a:xfrm rot="5400000">
            <a:off x="355444" y="3430714"/>
            <a:ext cx="1060704" cy="914400"/>
          </a:xfrm>
          <a:prstGeom prst="triangl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Равнобедренный треугольник 26"/>
          <p:cNvSpPr/>
          <p:nvPr/>
        </p:nvSpPr>
        <p:spPr>
          <a:xfrm rot="5400000">
            <a:off x="355444" y="4502284"/>
            <a:ext cx="1060704" cy="914400"/>
          </a:xfrm>
          <a:prstGeom prst="triangl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Равнобедренный треугольник 27"/>
          <p:cNvSpPr/>
          <p:nvPr/>
        </p:nvSpPr>
        <p:spPr>
          <a:xfrm rot="5400000">
            <a:off x="355444" y="5573854"/>
            <a:ext cx="1060704" cy="914400"/>
          </a:xfrm>
          <a:prstGeom prst="triangl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Равнобедренный треугольник 28"/>
          <p:cNvSpPr/>
          <p:nvPr/>
        </p:nvSpPr>
        <p:spPr>
          <a:xfrm rot="16200000">
            <a:off x="7642120" y="1287574"/>
            <a:ext cx="1060704" cy="914400"/>
          </a:xfrm>
          <a:prstGeom prst="triangle">
            <a:avLst/>
          </a:prstGeom>
          <a:solidFill>
            <a:srgbClr val="FFFF00"/>
          </a:solidFill>
          <a:ln w="19050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Равнобедренный треугольник 29"/>
          <p:cNvSpPr/>
          <p:nvPr/>
        </p:nvSpPr>
        <p:spPr>
          <a:xfrm rot="16200000">
            <a:off x="7642120" y="2359144"/>
            <a:ext cx="1060704" cy="914400"/>
          </a:xfrm>
          <a:prstGeom prst="triangle">
            <a:avLst/>
          </a:prstGeom>
          <a:solidFill>
            <a:schemeClr val="accent2">
              <a:lumMod val="60000"/>
              <a:lumOff val="40000"/>
            </a:schemeClr>
          </a:solidFill>
          <a:ln w="28575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Равнобедренный треугольник 30"/>
          <p:cNvSpPr/>
          <p:nvPr/>
        </p:nvSpPr>
        <p:spPr>
          <a:xfrm rot="16200000">
            <a:off x="7642120" y="3430714"/>
            <a:ext cx="1060704" cy="914400"/>
          </a:xfrm>
          <a:prstGeom prst="triangle">
            <a:avLst/>
          </a:prstGeom>
          <a:solidFill>
            <a:srgbClr val="FFFF00"/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Равнобедренный треугольник 31"/>
          <p:cNvSpPr/>
          <p:nvPr/>
        </p:nvSpPr>
        <p:spPr>
          <a:xfrm rot="16200000">
            <a:off x="7642120" y="4502284"/>
            <a:ext cx="1060704" cy="914400"/>
          </a:xfrm>
          <a:prstGeom prst="triangle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Равнобедренный треугольник 32"/>
          <p:cNvSpPr/>
          <p:nvPr/>
        </p:nvSpPr>
        <p:spPr>
          <a:xfrm rot="16200000">
            <a:off x="7642120" y="5573854"/>
            <a:ext cx="1060704" cy="914400"/>
          </a:xfrm>
          <a:prstGeom prst="triangle">
            <a:avLst/>
          </a:prstGeom>
          <a:solidFill>
            <a:srgbClr val="FFFF00"/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Равнобедренный треугольник 33"/>
          <p:cNvSpPr/>
          <p:nvPr/>
        </p:nvSpPr>
        <p:spPr>
          <a:xfrm>
            <a:off x="5357818" y="6072206"/>
            <a:ext cx="1714512" cy="500066"/>
          </a:xfrm>
          <a:prstGeom prst="triangl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Равнобедренный треугольник 34"/>
          <p:cNvSpPr/>
          <p:nvPr/>
        </p:nvSpPr>
        <p:spPr>
          <a:xfrm>
            <a:off x="3714744" y="6072206"/>
            <a:ext cx="1714512" cy="500066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Равнобедренный треугольник 35"/>
          <p:cNvSpPr/>
          <p:nvPr/>
        </p:nvSpPr>
        <p:spPr>
          <a:xfrm>
            <a:off x="2071670" y="6072206"/>
            <a:ext cx="1714512" cy="500066"/>
          </a:xfrm>
          <a:prstGeom prst="triangl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Равнобедренный треугольник 36"/>
          <p:cNvSpPr/>
          <p:nvPr/>
        </p:nvSpPr>
        <p:spPr>
          <a:xfrm>
            <a:off x="6929454" y="6072206"/>
            <a:ext cx="1714512" cy="500066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Равнобедренный треугольник 37"/>
          <p:cNvSpPr/>
          <p:nvPr/>
        </p:nvSpPr>
        <p:spPr>
          <a:xfrm rot="10800000">
            <a:off x="6858016" y="214290"/>
            <a:ext cx="1714512" cy="500066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Равнобедренный треугольник 38"/>
          <p:cNvSpPr/>
          <p:nvPr/>
        </p:nvSpPr>
        <p:spPr>
          <a:xfrm rot="10800000">
            <a:off x="3643306" y="214290"/>
            <a:ext cx="1714512" cy="500066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Равнобедренный треугольник 39"/>
          <p:cNvSpPr/>
          <p:nvPr/>
        </p:nvSpPr>
        <p:spPr>
          <a:xfrm rot="10800000">
            <a:off x="2071670" y="214290"/>
            <a:ext cx="1714512" cy="500066"/>
          </a:xfrm>
          <a:prstGeom prst="triangl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Равнобедренный треугольник 40"/>
          <p:cNvSpPr/>
          <p:nvPr/>
        </p:nvSpPr>
        <p:spPr>
          <a:xfrm rot="10800000">
            <a:off x="428596" y="214290"/>
            <a:ext cx="1714512" cy="500066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Равнобедренный треугольник 41"/>
          <p:cNvSpPr/>
          <p:nvPr/>
        </p:nvSpPr>
        <p:spPr>
          <a:xfrm rot="10800000">
            <a:off x="5214942" y="214290"/>
            <a:ext cx="1714512" cy="500066"/>
          </a:xfrm>
          <a:prstGeom prst="triangl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рямоугольник 42"/>
          <p:cNvSpPr/>
          <p:nvPr/>
        </p:nvSpPr>
        <p:spPr>
          <a:xfrm>
            <a:off x="1357290" y="714356"/>
            <a:ext cx="6357982" cy="5357850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Старший воспитатель Волосевич Е.В.</a:t>
            </a:r>
          </a:p>
          <a:p>
            <a:pPr algn="ctr"/>
            <a:endParaRPr lang="ru-RU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endParaRPr lang="ru-RU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МКДОУ детский сад № 24</a:t>
            </a:r>
          </a:p>
          <a:p>
            <a:pPr algn="ctr"/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Увельский муниципальный район</a:t>
            </a:r>
          </a:p>
          <a:p>
            <a:pPr algn="ctr"/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с. Кичигино</a:t>
            </a:r>
          </a:p>
          <a:p>
            <a:pPr algn="ctr"/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 2012г.</a:t>
            </a:r>
          </a:p>
          <a:p>
            <a:pPr algn="ctr"/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008.jpg"/>
          <p:cNvPicPr>
            <a:picLocks noGrp="1" noChangeAspect="1"/>
          </p:cNvPicPr>
          <p:nvPr>
            <p:ph type="pic" idx="1"/>
          </p:nvPr>
        </p:nvPicPr>
        <p:blipFill>
          <a:blip r:embed="rId2" cstate="screen">
            <a:lum contrast="40000"/>
          </a:blip>
          <a:srcRect/>
          <a:stretch>
            <a:fillRect/>
          </a:stretch>
        </p:blipFill>
        <p:spPr>
          <a:xfrm>
            <a:off x="285720" y="0"/>
            <a:ext cx="5643602" cy="685800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806730" cy="4956048"/>
          </a:xfrm>
        </p:spPr>
        <p:txBody>
          <a:bodyPr>
            <a:normAutofit/>
          </a:bodyPr>
          <a:lstStyle/>
          <a:p>
            <a:r>
              <a:rPr lang="ru-RU" sz="1800" b="1" dirty="0" smtClean="0"/>
              <a:t> </a:t>
            </a:r>
            <a:endParaRPr lang="ru-RU" sz="1800" b="1" dirty="0"/>
          </a:p>
        </p:txBody>
      </p:sp>
      <p:sp>
        <p:nvSpPr>
          <p:cNvPr id="6" name="Прямоугольник 5"/>
          <p:cNvSpPr/>
          <p:nvPr/>
        </p:nvSpPr>
        <p:spPr>
          <a:xfrm rot="751909">
            <a:off x="5091326" y="2557225"/>
            <a:ext cx="3959261" cy="129574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Chevron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>
                  <a:solidFill>
                    <a:schemeClr val="accent2">
                      <a:lumMod val="50000"/>
                    </a:schemeClr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Художник </a:t>
            </a:r>
          </a:p>
          <a:p>
            <a:pPr algn="ctr"/>
            <a:r>
              <a:rPr lang="ru-RU" sz="5400" b="1" cap="none" spc="0" dirty="0" smtClean="0">
                <a:ln w="11430">
                  <a:solidFill>
                    <a:schemeClr val="accent2">
                      <a:lumMod val="50000"/>
                    </a:schemeClr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В. </a:t>
            </a:r>
            <a:r>
              <a:rPr lang="ru-RU" sz="5400" b="1" cap="none" spc="0" dirty="0" err="1" smtClean="0">
                <a:ln w="11430">
                  <a:solidFill>
                    <a:schemeClr val="accent2">
                      <a:lumMod val="50000"/>
                    </a:schemeClr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Чижикова</a:t>
            </a:r>
            <a:endParaRPr lang="ru-RU" sz="5400" b="1" cap="none" spc="0" dirty="0">
              <a:ln w="11430">
                <a:solidFill>
                  <a:schemeClr val="accent2">
                    <a:lumMod val="50000"/>
                  </a:schemeClr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Овал 6"/>
          <p:cNvSpPr/>
          <p:nvPr/>
        </p:nvSpPr>
        <p:spPr>
          <a:xfrm>
            <a:off x="8001024" y="5643578"/>
            <a:ext cx="714380" cy="700086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Содержимое 4" descr="001.jpg"/>
          <p:cNvPicPr>
            <a:picLocks noGrp="1" noChangeAspect="1"/>
          </p:cNvPicPr>
          <p:nvPr>
            <p:ph sz="quarter" idx="1"/>
          </p:nvPr>
        </p:nvPicPr>
        <p:blipFill>
          <a:blip r:embed="rId2" cstate="screen">
            <a:lum contrast="40000"/>
          </a:blip>
          <a:srcRect/>
          <a:stretch>
            <a:fillRect/>
          </a:stretch>
        </p:blipFill>
        <p:spPr>
          <a:xfrm>
            <a:off x="285720" y="357166"/>
            <a:ext cx="4857784" cy="6286544"/>
          </a:xfrm>
          <a:ln w="57150">
            <a:solidFill>
              <a:srgbClr val="92D050"/>
            </a:solidFill>
          </a:ln>
        </p:spPr>
      </p:pic>
      <p:pic>
        <p:nvPicPr>
          <p:cNvPr id="14" name="Содержимое 12" descr="001.jpg"/>
          <p:cNvPicPr>
            <a:picLocks noGrp="1" noChangeAspect="1"/>
          </p:cNvPicPr>
          <p:nvPr>
            <p:ph sz="quarter" idx="2"/>
          </p:nvPr>
        </p:nvPicPr>
        <p:blipFill>
          <a:blip r:embed="rId3" cstate="screen">
            <a:lum bright="10000" contrast="20000"/>
          </a:blip>
          <a:srcRect/>
          <a:stretch>
            <a:fillRect/>
          </a:stretch>
        </p:blipFill>
        <p:spPr>
          <a:xfrm>
            <a:off x="5286380" y="2714620"/>
            <a:ext cx="3313044" cy="3286148"/>
          </a:xfrm>
          <a:prstGeom prst="roundRect">
            <a:avLst/>
          </a:prstGeom>
          <a:ln w="28575">
            <a:solidFill>
              <a:srgbClr val="92D050"/>
            </a:solidFill>
          </a:ln>
        </p:spPr>
      </p:pic>
      <p:sp>
        <p:nvSpPr>
          <p:cNvPr id="6" name="Овал 5"/>
          <p:cNvSpPr/>
          <p:nvPr/>
        </p:nvSpPr>
        <p:spPr>
          <a:xfrm>
            <a:off x="8001024" y="5857892"/>
            <a:ext cx="700086" cy="70008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098" name="Picture 2" descr="D:\Мои документы\картинки и анимашки\Картинки на диск\PCX\MISC\124110_thumb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00694" y="857232"/>
            <a:ext cx="2867744" cy="153424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002.jpg"/>
          <p:cNvPicPr>
            <a:picLocks noGrp="1" noChangeAspect="1"/>
          </p:cNvPicPr>
          <p:nvPr>
            <p:ph sz="quarter" idx="1"/>
          </p:nvPr>
        </p:nvPicPr>
        <p:blipFill>
          <a:blip r:embed="rId2" cstate="screen">
            <a:lum bright="20000" contrast="-10000"/>
          </a:blip>
          <a:srcRect/>
          <a:stretch>
            <a:fillRect/>
          </a:stretch>
        </p:blipFill>
        <p:spPr>
          <a:xfrm>
            <a:off x="357158" y="1142984"/>
            <a:ext cx="3493318" cy="1928826"/>
          </a:xfrm>
          <a:prstGeom prst="roundRect">
            <a:avLst/>
          </a:prstGeom>
          <a:ln w="28575">
            <a:solidFill>
              <a:schemeClr val="accent3">
                <a:lumMod val="60000"/>
                <a:lumOff val="40000"/>
              </a:schemeClr>
            </a:solidFill>
          </a:ln>
        </p:spPr>
      </p:pic>
      <p:pic>
        <p:nvPicPr>
          <p:cNvPr id="5" name="Содержимое 4" descr="002.jpg"/>
          <p:cNvPicPr>
            <a:picLocks noGrp="1" noChangeAspect="1"/>
          </p:cNvPicPr>
          <p:nvPr>
            <p:ph sz="quarter" idx="2"/>
          </p:nvPr>
        </p:nvPicPr>
        <p:blipFill>
          <a:blip r:embed="rId3" cstate="screen">
            <a:lum contrast="40000"/>
          </a:blip>
          <a:srcRect/>
          <a:stretch>
            <a:fillRect/>
          </a:stretch>
        </p:blipFill>
        <p:spPr>
          <a:xfrm>
            <a:off x="4071934" y="285728"/>
            <a:ext cx="4579286" cy="6072230"/>
          </a:xfrm>
          <a:ln w="38100">
            <a:solidFill>
              <a:schemeClr val="accent3">
                <a:lumMod val="60000"/>
                <a:lumOff val="40000"/>
              </a:schemeClr>
            </a:solidFill>
          </a:ln>
        </p:spPr>
      </p:pic>
      <p:sp>
        <p:nvSpPr>
          <p:cNvPr id="8" name="Овал 7"/>
          <p:cNvSpPr/>
          <p:nvPr/>
        </p:nvSpPr>
        <p:spPr>
          <a:xfrm>
            <a:off x="357158" y="5643578"/>
            <a:ext cx="785818" cy="78581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Содержимое 8" descr="018.jpg"/>
          <p:cNvPicPr>
            <a:picLocks noChangeAspect="1"/>
          </p:cNvPicPr>
          <p:nvPr/>
        </p:nvPicPr>
        <p:blipFill>
          <a:blip r:embed="rId4" cstate="screen">
            <a:lum contrast="30000"/>
          </a:blip>
          <a:srcRect/>
          <a:stretch>
            <a:fillRect/>
          </a:stretch>
        </p:blipFill>
        <p:spPr>
          <a:xfrm rot="10800000">
            <a:off x="1071538" y="3571876"/>
            <a:ext cx="2500330" cy="2571768"/>
          </a:xfrm>
          <a:prstGeom prst="round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вал 8"/>
          <p:cNvSpPr/>
          <p:nvPr/>
        </p:nvSpPr>
        <p:spPr>
          <a:xfrm>
            <a:off x="8001024" y="5643578"/>
            <a:ext cx="714380" cy="700086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5" name="Содержимое 4" descr="003.jpg"/>
          <p:cNvPicPr>
            <a:picLocks noGrp="1" noChangeAspect="1"/>
          </p:cNvPicPr>
          <p:nvPr>
            <p:ph sz="quarter" idx="1"/>
          </p:nvPr>
        </p:nvPicPr>
        <p:blipFill>
          <a:blip r:embed="rId2" cstate="screen">
            <a:lum contrast="30000"/>
          </a:blip>
          <a:srcRect/>
          <a:stretch>
            <a:fillRect/>
          </a:stretch>
        </p:blipFill>
        <p:spPr>
          <a:xfrm>
            <a:off x="285720" y="285728"/>
            <a:ext cx="4857784" cy="6286544"/>
          </a:xfrm>
          <a:ln w="38100">
            <a:solidFill>
              <a:schemeClr val="accent2">
                <a:lumMod val="60000"/>
                <a:lumOff val="40000"/>
              </a:schemeClr>
            </a:solidFill>
          </a:ln>
        </p:spPr>
      </p:pic>
      <p:pic>
        <p:nvPicPr>
          <p:cNvPr id="6" name="Содержимое 5" descr="003.jpg"/>
          <p:cNvPicPr>
            <a:picLocks noGrp="1" noChangeAspect="1"/>
          </p:cNvPicPr>
          <p:nvPr>
            <p:ph sz="quarter" idx="2"/>
          </p:nvPr>
        </p:nvPicPr>
        <p:blipFill>
          <a:blip r:embed="rId3" cstate="screen">
            <a:lum contrast="30000"/>
          </a:blip>
          <a:srcRect/>
          <a:stretch>
            <a:fillRect/>
          </a:stretch>
        </p:blipFill>
        <p:spPr>
          <a:xfrm>
            <a:off x="5357818" y="571480"/>
            <a:ext cx="3117192" cy="2857520"/>
          </a:xfrm>
          <a:prstGeom prst="roundRect">
            <a:avLst/>
          </a:prstGeom>
          <a:ln w="19050">
            <a:solidFill>
              <a:schemeClr val="accent2">
                <a:lumMod val="60000"/>
                <a:lumOff val="40000"/>
              </a:schemeClr>
            </a:solidFill>
          </a:ln>
        </p:spPr>
      </p:pic>
      <p:pic>
        <p:nvPicPr>
          <p:cNvPr id="7" name="Содержимое 5" descr="003.jpg"/>
          <p:cNvPicPr>
            <a:picLocks noChangeAspect="1"/>
          </p:cNvPicPr>
          <p:nvPr/>
        </p:nvPicPr>
        <p:blipFill>
          <a:blip r:embed="rId4" cstate="screen">
            <a:lum contrast="20000"/>
          </a:blip>
          <a:srcRect/>
          <a:stretch>
            <a:fillRect/>
          </a:stretch>
        </p:blipFill>
        <p:spPr>
          <a:xfrm rot="11996417">
            <a:off x="5502740" y="4158014"/>
            <a:ext cx="2895414" cy="1643074"/>
          </a:xfrm>
          <a:prstGeom prst="roundRect">
            <a:avLst/>
          </a:prstGeom>
          <a:ln w="38100">
            <a:solidFill>
              <a:schemeClr val="accent1">
                <a:lumMod val="60000"/>
                <a:lumOff val="40000"/>
              </a:schemeClr>
            </a:solidFill>
          </a:ln>
        </p:spPr>
      </p:pic>
      <p:sp>
        <p:nvSpPr>
          <p:cNvPr id="8" name="Овал 7"/>
          <p:cNvSpPr/>
          <p:nvPr/>
        </p:nvSpPr>
        <p:spPr>
          <a:xfrm>
            <a:off x="7572396" y="5715016"/>
            <a:ext cx="700086" cy="70008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004.jpg"/>
          <p:cNvPicPr>
            <a:picLocks noGrp="1" noChangeAspect="1"/>
          </p:cNvPicPr>
          <p:nvPr>
            <p:ph sz="quarter" idx="1"/>
          </p:nvPr>
        </p:nvPicPr>
        <p:blipFill>
          <a:blip r:embed="rId2" cstate="screen">
            <a:lum contrast="40000"/>
          </a:blip>
          <a:srcRect/>
          <a:stretch>
            <a:fillRect/>
          </a:stretch>
        </p:blipFill>
        <p:spPr>
          <a:xfrm>
            <a:off x="142844" y="285728"/>
            <a:ext cx="8549487" cy="6357982"/>
          </a:xfrm>
        </p:spPr>
      </p:pic>
      <p:sp>
        <p:nvSpPr>
          <p:cNvPr id="7" name="Прямоугольник 6"/>
          <p:cNvSpPr/>
          <p:nvPr/>
        </p:nvSpPr>
        <p:spPr>
          <a:xfrm>
            <a:off x="428596" y="2214554"/>
            <a:ext cx="1000132" cy="4286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571472" y="500042"/>
            <a:ext cx="500066" cy="3571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Содержимое 11" descr="016.jpg"/>
          <p:cNvPicPr>
            <a:picLocks noChangeAspect="1"/>
          </p:cNvPicPr>
          <p:nvPr/>
        </p:nvPicPr>
        <p:blipFill>
          <a:blip r:embed="rId3" cstate="screen">
            <a:lum contrast="40000"/>
          </a:blip>
          <a:srcRect r="-170"/>
          <a:stretch>
            <a:fillRect/>
          </a:stretch>
        </p:blipFill>
        <p:spPr>
          <a:xfrm rot="9123564">
            <a:off x="337490" y="4537214"/>
            <a:ext cx="2057800" cy="1952486"/>
          </a:xfrm>
          <a:prstGeom prst="ellipse">
            <a:avLst/>
          </a:prstGeom>
          <a:ln w="76200">
            <a:solidFill>
              <a:schemeClr val="accent1">
                <a:lumMod val="60000"/>
                <a:lumOff val="4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005.jpg"/>
          <p:cNvPicPr>
            <a:picLocks noGrp="1" noChangeAspect="1"/>
          </p:cNvPicPr>
          <p:nvPr>
            <p:ph sz="quarter" idx="1"/>
          </p:nvPr>
        </p:nvPicPr>
        <p:blipFill>
          <a:blip r:embed="rId2" cstate="screen">
            <a:lum contrast="40000"/>
          </a:blip>
          <a:srcRect/>
          <a:stretch>
            <a:fillRect/>
          </a:stretch>
        </p:blipFill>
        <p:spPr>
          <a:xfrm>
            <a:off x="285720" y="214290"/>
            <a:ext cx="4857784" cy="6429420"/>
          </a:xfrm>
          <a:ln w="38100">
            <a:solidFill>
              <a:srgbClr val="92D050"/>
            </a:solidFill>
          </a:ln>
        </p:spPr>
      </p:pic>
      <p:pic>
        <p:nvPicPr>
          <p:cNvPr id="6" name="Содержимое 5" descr="005.jpg"/>
          <p:cNvPicPr>
            <a:picLocks noGrp="1" noChangeAspect="1"/>
          </p:cNvPicPr>
          <p:nvPr>
            <p:ph sz="quarter" idx="2"/>
          </p:nvPr>
        </p:nvPicPr>
        <p:blipFill>
          <a:blip r:embed="rId3" cstate="screen">
            <a:lum contrast="30000"/>
          </a:blip>
          <a:srcRect/>
          <a:stretch>
            <a:fillRect/>
          </a:stretch>
        </p:blipFill>
        <p:spPr>
          <a:xfrm>
            <a:off x="5643570" y="3571876"/>
            <a:ext cx="2567682" cy="3000396"/>
          </a:xfrm>
          <a:prstGeom prst="ellipse">
            <a:avLst/>
          </a:prstGeom>
          <a:ln w="38100">
            <a:solidFill>
              <a:schemeClr val="accent1">
                <a:lumMod val="60000"/>
                <a:lumOff val="40000"/>
              </a:schemeClr>
            </a:solidFill>
          </a:ln>
        </p:spPr>
      </p:pic>
      <p:pic>
        <p:nvPicPr>
          <p:cNvPr id="7" name="Содержимое 5" descr="005.jpg"/>
          <p:cNvPicPr>
            <a:picLocks noChangeAspect="1"/>
          </p:cNvPicPr>
          <p:nvPr/>
        </p:nvPicPr>
        <p:blipFill>
          <a:blip r:embed="rId4" cstate="screen">
            <a:lum contrast="30000"/>
          </a:blip>
          <a:srcRect/>
          <a:stretch>
            <a:fillRect/>
          </a:stretch>
        </p:blipFill>
        <p:spPr>
          <a:xfrm>
            <a:off x="5286380" y="500042"/>
            <a:ext cx="3314721" cy="2857520"/>
          </a:xfrm>
          <a:prstGeom prst="roundRect">
            <a:avLst/>
          </a:prstGeom>
          <a:ln w="19050">
            <a:solidFill>
              <a:srgbClr val="92D050"/>
            </a:solidFill>
          </a:ln>
        </p:spPr>
      </p:pic>
      <p:sp>
        <p:nvSpPr>
          <p:cNvPr id="8" name="Прямоугольник 7"/>
          <p:cNvSpPr/>
          <p:nvPr/>
        </p:nvSpPr>
        <p:spPr>
          <a:xfrm rot="20505129">
            <a:off x="7479072" y="3523941"/>
            <a:ext cx="1143008" cy="500066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Wave1">
              <a:avLst/>
            </a:prstTxWarp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эхо</a:t>
            </a:r>
            <a:endParaRPr lang="ru-RU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8072462" y="5643578"/>
            <a:ext cx="642942" cy="642942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7715272" y="5715016"/>
            <a:ext cx="785818" cy="7143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006.jpg"/>
          <p:cNvPicPr>
            <a:picLocks noGrp="1" noChangeAspect="1"/>
          </p:cNvPicPr>
          <p:nvPr>
            <p:ph sz="quarter" idx="1"/>
          </p:nvPr>
        </p:nvPicPr>
        <p:blipFill>
          <a:blip r:embed="rId2" cstate="screen">
            <a:lum contrast="30000"/>
          </a:blip>
          <a:srcRect t="7317"/>
          <a:stretch>
            <a:fillRect/>
          </a:stretch>
        </p:blipFill>
        <p:spPr>
          <a:xfrm>
            <a:off x="571472" y="3357562"/>
            <a:ext cx="3071834" cy="2714644"/>
          </a:xfrm>
          <a:prstGeom prst="roundRect">
            <a:avLst/>
          </a:prstGeom>
          <a:ln w="19050">
            <a:solidFill>
              <a:schemeClr val="accent1">
                <a:lumMod val="60000"/>
                <a:lumOff val="40000"/>
              </a:schemeClr>
            </a:solidFill>
          </a:ln>
        </p:spPr>
      </p:pic>
      <p:pic>
        <p:nvPicPr>
          <p:cNvPr id="5" name="Содержимое 4" descr="006.jpg"/>
          <p:cNvPicPr>
            <a:picLocks noGrp="1" noChangeAspect="1"/>
          </p:cNvPicPr>
          <p:nvPr>
            <p:ph sz="quarter" idx="2"/>
          </p:nvPr>
        </p:nvPicPr>
        <p:blipFill>
          <a:blip r:embed="rId3" cstate="screen">
            <a:lum contrast="40000"/>
          </a:blip>
          <a:srcRect/>
          <a:stretch>
            <a:fillRect/>
          </a:stretch>
        </p:blipFill>
        <p:spPr>
          <a:xfrm>
            <a:off x="4000496" y="285728"/>
            <a:ext cx="4714908" cy="6215106"/>
          </a:xfrm>
          <a:ln w="38100">
            <a:solidFill>
              <a:schemeClr val="accent1">
                <a:lumMod val="60000"/>
                <a:lumOff val="40000"/>
              </a:schemeClr>
            </a:solidFill>
          </a:ln>
        </p:spPr>
      </p:pic>
      <p:sp>
        <p:nvSpPr>
          <p:cNvPr id="8" name="Овал 7"/>
          <p:cNvSpPr/>
          <p:nvPr/>
        </p:nvSpPr>
        <p:spPr>
          <a:xfrm>
            <a:off x="285720" y="5715016"/>
            <a:ext cx="771524" cy="78581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C:\Users\детсад\Pictures\2012-03-26\001.jpg"/>
          <p:cNvPicPr>
            <a:picLocks noChangeAspect="1" noChangeArrowheads="1"/>
          </p:cNvPicPr>
          <p:nvPr/>
        </p:nvPicPr>
        <p:blipFill>
          <a:blip r:embed="rId4">
            <a:lum contrast="30000"/>
          </a:blip>
          <a:srcRect/>
          <a:stretch>
            <a:fillRect/>
          </a:stretch>
        </p:blipFill>
        <p:spPr bwMode="auto">
          <a:xfrm>
            <a:off x="714348" y="285728"/>
            <a:ext cx="2540091" cy="2928958"/>
          </a:xfrm>
          <a:prstGeom prst="ellipse">
            <a:avLst/>
          </a:prstGeom>
          <a:noFill/>
          <a:ln w="38100">
            <a:solidFill>
              <a:schemeClr val="accent1"/>
            </a:solidFill>
          </a:ln>
        </p:spPr>
      </p:pic>
      <p:sp>
        <p:nvSpPr>
          <p:cNvPr id="9" name="Овал 8"/>
          <p:cNvSpPr/>
          <p:nvPr/>
        </p:nvSpPr>
        <p:spPr>
          <a:xfrm>
            <a:off x="1142976" y="571480"/>
            <a:ext cx="500066" cy="500066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928662" y="785794"/>
            <a:ext cx="428628" cy="500066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714348" y="1500174"/>
            <a:ext cx="285752" cy="35719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1071538" y="642918"/>
            <a:ext cx="285752" cy="35719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007.jpg"/>
          <p:cNvPicPr>
            <a:picLocks noGrp="1" noChangeAspect="1"/>
          </p:cNvPicPr>
          <p:nvPr>
            <p:ph sz="quarter"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391253" y="214290"/>
            <a:ext cx="4895127" cy="6429420"/>
          </a:xfrm>
          <a:ln w="38100">
            <a:solidFill>
              <a:schemeClr val="accent3">
                <a:lumMod val="60000"/>
                <a:lumOff val="40000"/>
              </a:schemeClr>
            </a:solidFill>
          </a:ln>
        </p:spPr>
      </p:pic>
      <p:pic>
        <p:nvPicPr>
          <p:cNvPr id="6" name="Содержимое 5" descr="007.jpg"/>
          <p:cNvPicPr>
            <a:picLocks noGrp="1" noChangeAspect="1"/>
          </p:cNvPicPr>
          <p:nvPr>
            <p:ph sz="quarter" idx="2"/>
          </p:nvPr>
        </p:nvPicPr>
        <p:blipFill>
          <a:blip r:embed="rId3" cstate="screen">
            <a:lum contrast="30000"/>
          </a:blip>
          <a:srcRect/>
          <a:stretch>
            <a:fillRect/>
          </a:stretch>
        </p:blipFill>
        <p:spPr>
          <a:xfrm>
            <a:off x="5500694" y="3214686"/>
            <a:ext cx="3095994" cy="2648195"/>
          </a:xfrm>
          <a:prstGeom prst="roundRect">
            <a:avLst/>
          </a:prstGeom>
          <a:ln w="19050">
            <a:solidFill>
              <a:schemeClr val="accent3">
                <a:lumMod val="60000"/>
                <a:lumOff val="40000"/>
              </a:schemeClr>
            </a:solidFill>
          </a:ln>
        </p:spPr>
      </p:pic>
      <p:sp>
        <p:nvSpPr>
          <p:cNvPr id="8" name="Овал 7"/>
          <p:cNvSpPr/>
          <p:nvPr/>
        </p:nvSpPr>
        <p:spPr>
          <a:xfrm>
            <a:off x="7929586" y="5572140"/>
            <a:ext cx="785818" cy="78581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0" name="Picture 2" descr="D:\Мои документы\Мои рисунки\Анимашки\день рожд.files\birth1.files\stars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00826" y="500042"/>
            <a:ext cx="1028700" cy="952500"/>
          </a:xfrm>
          <a:prstGeom prst="rect">
            <a:avLst/>
          </a:prstGeom>
          <a:noFill/>
        </p:spPr>
      </p:pic>
      <p:pic>
        <p:nvPicPr>
          <p:cNvPr id="11" name="Picture 2" descr="D:\Мои документы\Мои рисунки\Анимашки\день рожд.files\birth1.files\stars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929322" y="928670"/>
            <a:ext cx="1028700" cy="952500"/>
          </a:xfrm>
          <a:prstGeom prst="rect">
            <a:avLst/>
          </a:prstGeom>
          <a:noFill/>
        </p:spPr>
      </p:pic>
      <p:pic>
        <p:nvPicPr>
          <p:cNvPr id="12" name="Picture 2" descr="D:\Мои документы\Мои рисунки\Анимашки\день рожд.files\birth1.files\stars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286644" y="785794"/>
            <a:ext cx="1028700" cy="952500"/>
          </a:xfrm>
          <a:prstGeom prst="rect">
            <a:avLst/>
          </a:prstGeom>
          <a:noFill/>
        </p:spPr>
      </p:pic>
      <p:pic>
        <p:nvPicPr>
          <p:cNvPr id="13" name="Picture 2" descr="D:\Мои документы\Мои рисунки\Анимашки\день рожд.files\birth1.files\stars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86578" y="1500174"/>
            <a:ext cx="1028700" cy="952500"/>
          </a:xfrm>
          <a:prstGeom prst="rect">
            <a:avLst/>
          </a:prstGeom>
          <a:noFill/>
        </p:spPr>
      </p:pic>
      <p:pic>
        <p:nvPicPr>
          <p:cNvPr id="14" name="Picture 2" descr="D:\Мои документы\Мои рисунки\Анимашки\день рожд.files\birth1.files\stars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572396" y="1643050"/>
            <a:ext cx="1028700" cy="952500"/>
          </a:xfrm>
          <a:prstGeom prst="rect">
            <a:avLst/>
          </a:prstGeom>
          <a:noFill/>
        </p:spPr>
      </p:pic>
      <p:pic>
        <p:nvPicPr>
          <p:cNvPr id="15" name="Picture 2" descr="D:\Мои документы\Мои рисунки\Анимашки\день рожд.files\birth1.files\stars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43636" y="1857364"/>
            <a:ext cx="1028700" cy="952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300</TotalTime>
  <Words>179</Words>
  <Application>Microsoft Office PowerPoint</Application>
  <PresentationFormat>Экран (4:3)</PresentationFormat>
  <Paragraphs>33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Эркер</vt:lpstr>
      <vt:lpstr>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детсад</dc:creator>
  <cp:lastModifiedBy>детсад</cp:lastModifiedBy>
  <cp:revision>65</cp:revision>
  <dcterms:created xsi:type="dcterms:W3CDTF">2012-03-16T06:11:08Z</dcterms:created>
  <dcterms:modified xsi:type="dcterms:W3CDTF">2012-03-26T03:14:19Z</dcterms:modified>
</cp:coreProperties>
</file>