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9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ACBBA88-2D67-401B-9CCB-9D9B99F3F76A}" type="datetimeFigureOut">
              <a:rPr lang="ru-RU" smtClean="0"/>
              <a:pPr/>
              <a:t>27.09.2012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6C6971D-D6BB-4AF6-A6B8-01846B48F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BBA88-2D67-401B-9CCB-9D9B99F3F76A}" type="datetimeFigureOut">
              <a:rPr lang="ru-RU" smtClean="0"/>
              <a:pPr/>
              <a:t>27.09.2012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6971D-D6BB-4AF6-A6B8-01846B48F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BBA88-2D67-401B-9CCB-9D9B99F3F76A}" type="datetimeFigureOut">
              <a:rPr lang="ru-RU" smtClean="0"/>
              <a:pPr/>
              <a:t>27.09.2012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6971D-D6BB-4AF6-A6B8-01846B48F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ACBBA88-2D67-401B-9CCB-9D9B99F3F76A}" type="datetimeFigureOut">
              <a:rPr lang="ru-RU" smtClean="0"/>
              <a:pPr/>
              <a:t>27.09.2012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6C6971D-D6BB-4AF6-A6B8-01846B48F9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ACBBA88-2D67-401B-9CCB-9D9B99F3F76A}" type="datetimeFigureOut">
              <a:rPr lang="ru-RU" smtClean="0"/>
              <a:pPr/>
              <a:t>27.09.2012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6C6971D-D6BB-4AF6-A6B8-01846B48F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BBA88-2D67-401B-9CCB-9D9B99F3F76A}" type="datetimeFigureOut">
              <a:rPr lang="ru-RU" smtClean="0"/>
              <a:pPr/>
              <a:t>27.09.2012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6971D-D6BB-4AF6-A6B8-01846B48F9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BBA88-2D67-401B-9CCB-9D9B99F3F76A}" type="datetimeFigureOut">
              <a:rPr lang="ru-RU" smtClean="0"/>
              <a:pPr/>
              <a:t>27.09.2012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6971D-D6BB-4AF6-A6B8-01846B48F9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CBBA88-2D67-401B-9CCB-9D9B99F3F76A}" type="datetimeFigureOut">
              <a:rPr lang="ru-RU" smtClean="0"/>
              <a:pPr/>
              <a:t>27.09.2012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6C6971D-D6BB-4AF6-A6B8-01846B48F9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BBA88-2D67-401B-9CCB-9D9B99F3F76A}" type="datetimeFigureOut">
              <a:rPr lang="ru-RU" smtClean="0"/>
              <a:pPr/>
              <a:t>27.09.2012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6971D-D6BB-4AF6-A6B8-01846B48F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ACBBA88-2D67-401B-9CCB-9D9B99F3F76A}" type="datetimeFigureOut">
              <a:rPr lang="ru-RU" smtClean="0"/>
              <a:pPr/>
              <a:t>27.09.2012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6C6971D-D6BB-4AF6-A6B8-01846B48F9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CBBA88-2D67-401B-9CCB-9D9B99F3F76A}" type="datetimeFigureOut">
              <a:rPr lang="ru-RU" smtClean="0"/>
              <a:pPr/>
              <a:t>27.09.2012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6C6971D-D6BB-4AF6-A6B8-01846B48F9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ACBBA88-2D67-401B-9CCB-9D9B99F3F76A}" type="datetimeFigureOut">
              <a:rPr lang="ru-RU" smtClean="0"/>
              <a:pPr/>
              <a:t>27.09.2012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6C6971D-D6BB-4AF6-A6B8-01846B48F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04664"/>
            <a:ext cx="6172200" cy="3384376"/>
          </a:xfrm>
        </p:spPr>
        <p:txBody>
          <a:bodyPr>
            <a:noAutofit/>
          </a:bodyPr>
          <a:lstStyle/>
          <a:p>
            <a:r>
              <a:rPr lang="ru-RU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Возникновение </a:t>
            </a:r>
            <a:br>
              <a:rPr lang="ru-RU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 развитие изобразительной </a:t>
            </a:r>
            <a:br>
              <a:rPr lang="ru-RU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деятельности.</a:t>
            </a:r>
            <a:r>
              <a:rPr lang="ru-RU" sz="44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/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Айсина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Галия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Н.</a:t>
            </a:r>
          </a:p>
          <a:p>
            <a:endParaRPr lang="ru-RU" dirty="0"/>
          </a:p>
        </p:txBody>
      </p:sp>
      <p:pic>
        <p:nvPicPr>
          <p:cNvPr id="4" name="Рисунок 3" descr="i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4005064"/>
            <a:ext cx="2520280" cy="20108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98884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Перелом в становлении рисования наступает в связи с узнаванием в каракулях предметов окружающего мира. Постепенно ребенок сам начинает искать сходство своих каракуль со знакомым предметом.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Постепенно малыш переходит к пониманию того, что одно лишь обозначение предмета, без его сходства с оригиналом, не может удовлетворять окружающих. Он стремится к тому, чтобы его рисунок узнавали другие люди и прежде всего взрослые.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 обучающем воздействии взрослого у ребенка формируется ручная умелость, которая позволяет в процессе рисования создавать изображение, близкое к реальному объекту (Т.С.Комарова). 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4941168"/>
            <a:ext cx="2286000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122413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Первый компонент ручной умелости включает способы использования орудий и материалов (кисточки, карандаши, краски).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Второй складывается на основе установления связи предмета с тем изобразительным движением, которое следует воспроизвести для передачи его формы.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Третий компонент формируется на основе действия восприятия, когда движения управляются зрительным контролем, представлением об особенностях того рисунка, который должен сделать ребенок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4869160"/>
            <a:ext cx="215265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5456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Ребенок изображает всю действительность, как он себе ее представляет. Рисунок включает весь опыт малыша: то, что он видит, знает и чувствует. Он отражает внешний вид предмета, знание о нем и двигательно-осязательный опыт. В рисунке несомненно присутствует обобщение, но образное. Если ребенок ориентируется на подчеркивание существенных признаков в объектах, то получаются схематические изображения. То есть в ходе рисования возникают предпосылки графического моделирования (</a:t>
            </a:r>
            <a:r>
              <a:rPr lang="ru-RU" sz="27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Л.А.Венгер</a:t>
            </a: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1306344812_174244173_2--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4797152"/>
            <a:ext cx="1921396" cy="1921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4797151"/>
            <a:ext cx="1512168" cy="1955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052736"/>
            <a:ext cx="5193196" cy="1800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 внимание!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Рисунок 3" descr="i(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648457">
            <a:off x="994993" y="3257456"/>
            <a:ext cx="1730592" cy="2520280"/>
          </a:xfrm>
          <a:prstGeom prst="rect">
            <a:avLst/>
          </a:prstGeom>
        </p:spPr>
      </p:pic>
      <p:pic>
        <p:nvPicPr>
          <p:cNvPr id="5" name="Рисунок 4" descr="i(8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3140968"/>
            <a:ext cx="2733675" cy="1428750"/>
          </a:xfrm>
          <a:prstGeom prst="rect">
            <a:avLst/>
          </a:prstGeom>
        </p:spPr>
      </p:pic>
      <p:pic>
        <p:nvPicPr>
          <p:cNvPr id="6" name="Рисунок 5" descr="10716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896709">
            <a:off x="6483853" y="3126150"/>
            <a:ext cx="1926835" cy="27939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0223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Предпосылки возникновения изобразительной деятельности в раннем детстве: освоение предметной деятельности, зрительно-двигательные координации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Picture 4" descr="DSC009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852936"/>
            <a:ext cx="3960813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295232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Стадии развития рисования: свободное манипулирование карандашом, до изобразительная стадия рисования, возникновение изобразительной функции рисования и развитие графических образов.</a:t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развития изобразительной деятельности (рисование, лепка, аппликация) и их взаимосвязь. Освоение средств выразительности разных видов изобразительной деятельности, их взаимосвязь.</a:t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6" descr="DSC008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861048"/>
            <a:ext cx="3529012" cy="2646362"/>
          </a:xfrm>
          <a:prstGeom prst="rect">
            <a:avLst/>
          </a:prstGeom>
          <a:noFill/>
        </p:spPr>
      </p:pic>
      <p:pic>
        <p:nvPicPr>
          <p:cNvPr id="4" name="Picture 17" descr="DSC0088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284984"/>
            <a:ext cx="3313112" cy="2484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67600" cy="122413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Особенности формы и конструкции изображений, композиции.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Цвет детского рисунка. Развитие функций изобразительной деятельности: знаковой, логической, изобразительной, эстетической, выразительной.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Развитие содержания детского рисунка. Влияние на него социальных условий жизни, индивидуальных особенностей, осязательного, зрительного, двигательного опыта. Взаимосвязь развития речи и рисования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" name="Picture 15" descr="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88640"/>
            <a:ext cx="27368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6" descr="DSC009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725144"/>
            <a:ext cx="2808312" cy="1885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12289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 и влияние изобразительной деятельности на психическое развитие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Изобразительная деятельность и сенсорное, умственное развитие. Развитие творчества и изобразительных способностей.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Взаимосвязь восприятия исполнительства и творчества в изобразительной деятельности. Психологические основы руководства изобразительной деятельностью.</a:t>
            </a:r>
          </a:p>
          <a:p>
            <a:endParaRPr lang="ru-RU" dirty="0"/>
          </a:p>
        </p:txBody>
      </p:sp>
      <p:pic>
        <p:nvPicPr>
          <p:cNvPr id="5" name="Рисунок 4" descr="i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4437112"/>
            <a:ext cx="2534682" cy="158417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37038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Изобразительная деятельность дошкольников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это развитие мысли, анализа, синтеза, сравнения и обобщения. Она способствует овладению связной речью, обогащению словарного запаса и развитию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сенсорики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Расширение запасов познания, наблюдения и сравнения положительно сказывается на общем интеллектуальном развитии ребенка.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20924_0924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3501008"/>
            <a:ext cx="4067944" cy="305095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4834880" cy="626469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Изобразительная деятельность играет ключевую роль в развитии детской личности, поскольку для ребенка это радость познания и творчества. Необходимым условием умения изображать является зрительное восприятие окружающего мира. Чтобы вылепить или нарисовать какой-нибудь объект, с ним необходимо познакомиться, запомнить его величину, цвет и форму.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20924_0926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15139">
            <a:off x="5109169" y="508312"/>
            <a:ext cx="3515883" cy="2636912"/>
          </a:xfrm>
          <a:prstGeom prst="rect">
            <a:avLst/>
          </a:prstGeom>
        </p:spPr>
      </p:pic>
      <p:pic>
        <p:nvPicPr>
          <p:cNvPr id="4" name="Рисунок 3" descr="20120924_0925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177201">
            <a:off x="5148064" y="3717032"/>
            <a:ext cx="3528392" cy="264629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101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Особенности развития изобразительной деятельности в дошкольном возрасте: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изобразительная деятельность включается в развитие знаковой функции сознания и, моделируя действительность, расширяет границы ее познания;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формируется ручная умелость, позволяющая передать богатое содержание рисунка;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развивается умение создавать и воплощать замыслы;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осваиваются специфические выразительные средства изобразительной деятельности.</a:t>
            </a:r>
          </a:p>
          <a:p>
            <a:endParaRPr lang="ru-RU" dirty="0"/>
          </a:p>
        </p:txBody>
      </p:sp>
      <p:pic>
        <p:nvPicPr>
          <p:cNvPr id="5" name="Picture 5" descr="DSC009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491126"/>
            <a:ext cx="2879799" cy="2160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453650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Новый этап в становлении изобразительной деятельности связан с интенсивным развитием в начале дошкольного возраста знаковой функции сознания, причем не только в рисовании, но и в игре, бытовой деятельности, при освоении речи. Знаковая функция, представляющая собой одну из фундаментальных человеческих способностей, начинает осваиваться в раннем детстве, при непосредственном воздействии взрослого, который учит ребенка узнавать картинки в книжках, использовать в игре предметы-заместители, называть нарисованные каракули. 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20924_0926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4077072"/>
            <a:ext cx="3347864" cy="251089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154</TotalTime>
  <Words>591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Возникновение  и развитие изобразительной  деятельности. </vt:lpstr>
      <vt:lpstr>Предпосылки возникновения изобразительной деятельности в раннем детстве: освоение предметной деятельности, зрительно-двигательные координации.</vt:lpstr>
      <vt:lpstr>Стадии развития рисования: свободное манипулирование карандашом, до изобразительная стадия рисования, возникновение изобразительной функции рисования и развитие графических образов. Основные направления развития изобразительной деятельности (рисование, лепка, аппликация) и их взаимосвязь. Освоение средств выразительности разных видов изобразительной деятельности, их взаимосвязь. </vt:lpstr>
      <vt:lpstr>Особенности формы и конструкции изображений, композиции. </vt:lpstr>
      <vt:lpstr>Место и влияние изобразительной деятельности на психическое развитие.</vt:lpstr>
      <vt:lpstr>Изобразительная деятельность дошкольников – это развитие мысли, анализа, синтеза, сравнения и обобщения. Она способствует овладению связной речью, обогащению словарного запаса и развитию сенсорики. Расширение запасов познания, наблюдения и сравнения положительно сказывается на общем интеллектуальном развитии ребенка. </vt:lpstr>
      <vt:lpstr>Изобразительная деятельность играет ключевую роль в развитии детской личности, поскольку для ребенка это радость познания и творчества. Необходимым условием умения изображать является зрительное восприятие окружающего мира. Чтобы вылепить или нарисовать какой-нибудь объект, с ним необходимо познакомиться, запомнить его величину, цвет и форму. </vt:lpstr>
      <vt:lpstr>Особенности развития изобразительной деятельности в дошкольном возрасте: </vt:lpstr>
      <vt:lpstr>Новый этап в становлении изобразительной деятельности связан с интенсивным развитием в начале дошкольного возраста знаковой функции сознания, причем не только в рисовании, но и в игре, бытовой деятельности, при освоении речи. Знаковая функция, представляющая собой одну из фундаментальных человеческих способностей, начинает осваиваться в раннем детстве, при непосредственном воздействии взрослого, который учит ребенка узнавать картинки в книжках, использовать в игре предметы-заместители, называть нарисованные каракули.  </vt:lpstr>
      <vt:lpstr>Перелом в становлении рисования наступает в связи с узнаванием в каракулях предметов окружающего мира. Постепенно ребенок сам начинает искать сходство своих каракуль со знакомым предметом. </vt:lpstr>
      <vt:lpstr>Первый компонент ручной умелости включает способы использования орудий и материалов (кисточки, карандаши, краски). </vt:lpstr>
      <vt:lpstr>Ребенок изображает всю действительность, как он себе ее представляет. Рисунок включает весь опыт малыша: то, что он видит, знает и чувствует. Он отражает внешний вид предмета, знание о нем и двигательно-осязательный опыт. В рисунке несомненно присутствует обобщение, но образное. Если ребенок ориентируется на подчеркивание существенных признаков в объектах, то получаются схематические изображения. То есть в ходе рисования возникают предпосылки графического моделирования (Л.А.Венгер).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Галия</dc:creator>
  <cp:lastModifiedBy>Галия</cp:lastModifiedBy>
  <cp:revision>20</cp:revision>
  <dcterms:created xsi:type="dcterms:W3CDTF">2012-09-23T13:23:21Z</dcterms:created>
  <dcterms:modified xsi:type="dcterms:W3CDTF">2012-09-27T10:02:55Z</dcterms:modified>
</cp:coreProperties>
</file>