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  <p:sldMasterId id="2147484044" r:id="rId2"/>
    <p:sldMasterId id="2147484068" r:id="rId3"/>
  </p:sldMasterIdLst>
  <p:notesMasterIdLst>
    <p:notesMasterId r:id="rId23"/>
  </p:notesMasterIdLst>
  <p:sldIdLst>
    <p:sldId id="267" r:id="rId4"/>
    <p:sldId id="284" r:id="rId5"/>
    <p:sldId id="286" r:id="rId6"/>
    <p:sldId id="275" r:id="rId7"/>
    <p:sldId id="276" r:id="rId8"/>
    <p:sldId id="290" r:id="rId9"/>
    <p:sldId id="287" r:id="rId10"/>
    <p:sldId id="291" r:id="rId11"/>
    <p:sldId id="292" r:id="rId12"/>
    <p:sldId id="294" r:id="rId13"/>
    <p:sldId id="268" r:id="rId14"/>
    <p:sldId id="269" r:id="rId15"/>
    <p:sldId id="270" r:id="rId16"/>
    <p:sldId id="293" r:id="rId17"/>
    <p:sldId id="271" r:id="rId18"/>
    <p:sldId id="272" r:id="rId19"/>
    <p:sldId id="273" r:id="rId20"/>
    <p:sldId id="274" r:id="rId21"/>
    <p:sldId id="28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ww" initials="w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DBEDE-AAB9-46E0-A6DD-40C6A060E2F9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8D913-9AB1-4079-9B05-A082F28E6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16632"/>
            <a:ext cx="7406640" cy="158417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Дополнительное образование в интернате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060848"/>
            <a:ext cx="7406640" cy="432048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Дополнительное образование детей сегодня –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это поисковое образование, предоставляющее воспитанникам веер возможностей выбора своей судьбы. 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 своему содержанию дополнительное образование детей может охватывать многие стороны жизни. Именно поэтому оно в состоянии удовлетворять самые разнообразные интересы личности.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Экологическое воспитание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8" name="Содержимое 7" descr="2012 март природа (20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148063" y="1052737"/>
            <a:ext cx="3788747" cy="2345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6" descr="2012 март природа (15)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9552" y="1052736"/>
            <a:ext cx="3534544" cy="22717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5 04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9552" y="3573015"/>
            <a:ext cx="3528392" cy="29793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5 00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148064" y="3645024"/>
            <a:ext cx="3672408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815480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Наши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Традиции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2996952"/>
            <a:ext cx="4545292" cy="288032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В интернате </a:t>
            </a:r>
          </a:p>
          <a:p>
            <a:pPr algn="ctr"/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за эти годы</a:t>
            </a:r>
          </a:p>
          <a:p>
            <a:pPr algn="ctr"/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появились свои традиции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сережка ольховая 20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204864"/>
            <a:ext cx="2699792" cy="20248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масленица (26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4032448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новогодний праздник декабрь 2006 (3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211706"/>
            <a:ext cx="3816423" cy="26462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611560" y="1124744"/>
            <a:ext cx="4206240" cy="4206240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188640"/>
            <a:ext cx="2661922" cy="22322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День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открытых дверей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56176" y="2636912"/>
            <a:ext cx="2661922" cy="3744416"/>
          </a:xfrm>
        </p:spPr>
        <p:txBody>
          <a:bodyPr>
            <a:normAutofit lnSpcReduction="10000"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Здравствуйте! Здравствуйте! Здравствуйте!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Слышится в школьном дворе.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Что же такое? - спросит прохожий, -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Шум и гам в школе моей?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А просто сегодня в нашей школе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День открытых дверей.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день открдверей (19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20" y="260648"/>
            <a:ext cx="3456384" cy="2060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День открытых дверей (2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4581128"/>
            <a:ext cx="3512881" cy="19145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сканирование006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51520" y="2492896"/>
            <a:ext cx="3522070" cy="1891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день открдверей (17)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923928" y="3429000"/>
            <a:ext cx="2160240" cy="30661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день открдверей (4)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923928" y="404664"/>
            <a:ext cx="2137408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427984" y="27809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2005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60212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2005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184482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2005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1640" y="39330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2007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1640" y="60932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2009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Рисунок 18"/>
          <p:cNvSpPr>
            <a:spLocks noGrp="1"/>
          </p:cNvSpPr>
          <p:nvPr>
            <p:ph type="pic" idx="1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116632"/>
            <a:ext cx="2445898" cy="22322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Ново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годний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маскарад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444208" y="2564904"/>
            <a:ext cx="2373890" cy="410445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Надевай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Скорее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Маску!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Забегай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Скорее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 сказку!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 нашей сказке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 нашей сказке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Посреди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Веселой пляски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Расписной,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Волшебный снег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Опускается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На всех!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7" name="Рисунок 6" descr="новогодний праздник декабрь 2006 (2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75856" y="116632"/>
            <a:ext cx="230425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новый год декабрь 2008 (18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2132856"/>
            <a:ext cx="288032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SAM_054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07504" y="4509120"/>
            <a:ext cx="2952327" cy="21086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нг праздник декабрь 2011 (9)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275856" y="3284984"/>
            <a:ext cx="2376264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новогодний праздник декабрь 2006 (4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9512" y="116632"/>
            <a:ext cx="2880320" cy="1848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Box 19"/>
          <p:cNvSpPr txBox="1"/>
          <p:nvPr/>
        </p:nvSpPr>
        <p:spPr>
          <a:xfrm>
            <a:off x="3851920" y="27089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2006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51920" y="61653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2011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608" y="155679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2006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1600" y="37890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2008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3608" y="61653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2010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404664"/>
            <a:ext cx="3429000" cy="1800200"/>
          </a:xfrm>
        </p:spPr>
        <p:txBody>
          <a:bodyPr/>
          <a:lstStyle/>
          <a:p>
            <a:pPr algn="ctr"/>
            <a:r>
              <a:rPr lang="ru-RU" dirty="0" smtClean="0"/>
              <a:t>День защитника Отечества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940152" y="2636912"/>
            <a:ext cx="2877946" cy="3816424"/>
          </a:xfrm>
        </p:spPr>
        <p:txBody>
          <a:bodyPr>
            <a:normAutofit fontScale="85000" lnSpcReduction="20000"/>
          </a:bodyPr>
          <a:lstStyle/>
          <a:p>
            <a:r>
              <a:rPr lang="ru-RU" sz="1900" dirty="0" smtClean="0"/>
              <a:t>Сегодняшний день</a:t>
            </a:r>
            <a:br>
              <a:rPr lang="ru-RU" sz="1900" dirty="0" smtClean="0"/>
            </a:br>
            <a:r>
              <a:rPr lang="ru-RU" sz="1900" dirty="0" smtClean="0"/>
              <a:t>Постарайся запомнить</a:t>
            </a:r>
            <a:br>
              <a:rPr lang="ru-RU" sz="1900" dirty="0" smtClean="0"/>
            </a:br>
            <a:r>
              <a:rPr lang="ru-RU" sz="1900" dirty="0" smtClean="0"/>
              <a:t>И в сердце его сохрани.</a:t>
            </a:r>
          </a:p>
          <a:p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dirty="0" smtClean="0"/>
              <a:t> Ты сильный, ты смелый,</a:t>
            </a:r>
            <a:br>
              <a:rPr lang="ru-RU" sz="1900" dirty="0" smtClean="0"/>
            </a:br>
            <a:r>
              <a:rPr lang="ru-RU" sz="1900" dirty="0" smtClean="0"/>
              <a:t>И враг вероломный</a:t>
            </a:r>
          </a:p>
          <a:p>
            <a:r>
              <a:rPr lang="ru-RU" sz="1900" dirty="0" smtClean="0"/>
              <a:t>Боится к тебе подойти.</a:t>
            </a:r>
          </a:p>
          <a:p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dirty="0" smtClean="0"/>
              <a:t>И есть еще в жизни</a:t>
            </a:r>
            <a:br>
              <a:rPr lang="ru-RU" sz="1900" dirty="0" smtClean="0"/>
            </a:br>
            <a:r>
              <a:rPr lang="ru-RU" sz="1900" dirty="0" smtClean="0"/>
              <a:t>Большие дела,</a:t>
            </a:r>
            <a:br>
              <a:rPr lang="ru-RU" sz="1900" dirty="0" smtClean="0"/>
            </a:br>
            <a:r>
              <a:rPr lang="ru-RU" sz="1900" dirty="0" smtClean="0"/>
              <a:t>Куда тебя честь</a:t>
            </a:r>
            <a:br>
              <a:rPr lang="ru-RU" sz="1900" dirty="0" smtClean="0"/>
            </a:br>
            <a:r>
              <a:rPr lang="ru-RU" sz="1900" dirty="0" smtClean="0"/>
              <a:t>За собой не звала,</a:t>
            </a:r>
            <a:br>
              <a:rPr lang="ru-RU" sz="1900" dirty="0" smtClean="0"/>
            </a:br>
            <a:r>
              <a:rPr lang="ru-RU" sz="1900" dirty="0" smtClean="0"/>
              <a:t>Ты смело ступай,</a:t>
            </a:r>
            <a:br>
              <a:rPr lang="ru-RU" sz="1900" dirty="0" smtClean="0"/>
            </a:br>
            <a:r>
              <a:rPr lang="ru-RU" sz="1900" dirty="0" smtClean="0"/>
              <a:t>Наготове копье!</a:t>
            </a:r>
          </a:p>
          <a:p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dirty="0" smtClean="0"/>
              <a:t>Борись за любимых,</a:t>
            </a:r>
            <a:br>
              <a:rPr lang="ru-RU" sz="1900" dirty="0" smtClean="0"/>
            </a:br>
            <a:r>
              <a:rPr lang="ru-RU" sz="1900" dirty="0" smtClean="0"/>
              <a:t>За счастье свое!</a:t>
            </a:r>
            <a:br>
              <a:rPr lang="ru-RU" sz="1900" dirty="0" smtClean="0"/>
            </a:br>
            <a:r>
              <a:rPr lang="ru-RU" sz="1900" b="1" dirty="0" smtClean="0"/>
              <a:t> </a:t>
            </a:r>
            <a:endParaRPr lang="ru-RU" sz="19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5 00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347864" y="908720"/>
            <a:ext cx="2448272" cy="4392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F599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504" y="3356992"/>
            <a:ext cx="3648405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F5994.jpg"/>
          <p:cNvPicPr>
            <a:picLocks noGrp="1" noChangeAspect="1"/>
          </p:cNvPicPr>
          <p:nvPr>
            <p:ph type="pic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07504" y="476672"/>
            <a:ext cx="3620286" cy="2900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Рисунок 14"/>
          <p:cNvSpPr>
            <a:spLocks noGrp="1"/>
          </p:cNvSpPr>
          <p:nvPr>
            <p:ph type="pic" idx="1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260648"/>
            <a:ext cx="2373890" cy="18002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Масленичные гуляния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516216" y="2132856"/>
            <a:ext cx="2301882" cy="4464496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Этот праздник к нам идет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Раннею весною,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Сколько радостей несет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Он всегда с собою!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Ледяные горы ждут,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 снежок сверкает,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Санки с горок вниз бегут,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Смех не умолкает.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Дома аромат блинов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Праздничный чудесный,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На блины друзей зовем,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Будем есть их вместе.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2007 масленица (2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707904" y="404664"/>
            <a:ext cx="2592288" cy="2787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масленица (57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2420888"/>
            <a:ext cx="3392869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масленица09 (4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4581128"/>
            <a:ext cx="3384376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2011масленица (5)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707904" y="3356992"/>
            <a:ext cx="2592288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масленица09 (5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9512" y="116632"/>
            <a:ext cx="3366034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4427984" y="27809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2007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9632" y="17728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2009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39330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2009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87624" y="62373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2009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9992" y="58052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2011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13"/>
          <p:cNvSpPr>
            <a:spLocks noGrp="1"/>
          </p:cNvSpPr>
          <p:nvPr>
            <p:ph type="pic" idx="1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0232" y="188640"/>
            <a:ext cx="2157866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День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 Победы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732240" y="1484784"/>
            <a:ext cx="2085858" cy="504056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Мы встречаем день Победы,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Он идёт в цветах, знамёнах.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Всех героев мы сегодня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Называем поимённо.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Знаем мы: совсем не просто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Он пришёл к нам - День Победы.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Этот день завоевали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Наши папы, наши деды.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И поэтому сегодня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Ордена они надели.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Мы, идя на праздник с ними,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Песню звонкую запели.</a:t>
            </a:r>
          </a:p>
        </p:txBody>
      </p:sp>
      <p:pic>
        <p:nvPicPr>
          <p:cNvPr id="6" name="Рисунок 5" descr="2005день победы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8" y="2420888"/>
            <a:ext cx="3240360" cy="1981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2005день победы (1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260648"/>
            <a:ext cx="3240360" cy="1995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сканирование004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3528" y="4581127"/>
            <a:ext cx="3240360" cy="2034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сканирование0038.jpg"/>
          <p:cNvPicPr>
            <a:picLocks noChangeAspect="1"/>
          </p:cNvPicPr>
          <p:nvPr/>
        </p:nvPicPr>
        <p:blipFill>
          <a:blip r:embed="rId5" cstate="email"/>
          <a:srcRect b="-6362"/>
          <a:stretch>
            <a:fillRect/>
          </a:stretch>
        </p:blipFill>
        <p:spPr>
          <a:xfrm>
            <a:off x="3779912" y="3356992"/>
            <a:ext cx="194421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сканирование008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851920" y="476672"/>
            <a:ext cx="1800200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403648" y="177281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2005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936" y="27089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2005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9632" y="393305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2005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67944" y="53012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2010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1640" y="616530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2010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16"/>
          <p:cNvSpPr>
            <a:spLocks noGrp="1"/>
          </p:cNvSpPr>
          <p:nvPr>
            <p:ph type="pic" idx="1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216" y="188640"/>
            <a:ext cx="2301882" cy="16561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Праздник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урожая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372200" y="2132856"/>
            <a:ext cx="2445898" cy="4536504"/>
          </a:xfrm>
        </p:spPr>
        <p:txBody>
          <a:bodyPr/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Осень золотая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В огород летит.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Сбором урожая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Душу веселит.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И зелен, и густ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На грядке вырос куст.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Покопай немножко: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Под кустом картошка.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Неказиста, шишковата,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А придет на стол она,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Скажут весело ребята: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“Ну, рассыпчата, вкусна!”</a:t>
            </a:r>
          </a:p>
          <a:p>
            <a:endParaRPr lang="ru-RU" dirty="0"/>
          </a:p>
        </p:txBody>
      </p:sp>
      <p:pic>
        <p:nvPicPr>
          <p:cNvPr id="6" name="Рисунок 5" descr="картошка2011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2420888"/>
            <a:ext cx="2808312" cy="2106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2009картошка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16632"/>
            <a:ext cx="2843808" cy="213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009картошка (7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4653136"/>
            <a:ext cx="2808312" cy="2052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галя 02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31840" y="764704"/>
            <a:ext cx="3096344" cy="2322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галя 03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131840" y="3284984"/>
            <a:ext cx="3131840" cy="2348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1619672" y="2606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2009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75857" y="3244334"/>
            <a:ext cx="1224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2011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91680" y="4653136"/>
            <a:ext cx="864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2009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63688" y="2420888"/>
            <a:ext cx="6960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2011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19873" y="836712"/>
            <a:ext cx="7920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2011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0"/>
          <p:cNvSpPr>
            <a:spLocks noGrp="1"/>
          </p:cNvSpPr>
          <p:nvPr>
            <p:ph type="pic" idx="1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188640"/>
            <a:ext cx="2445898" cy="1656184"/>
          </a:xfrm>
        </p:spPr>
        <p:txBody>
          <a:bodyPr/>
          <a:lstStyle/>
          <a:p>
            <a:pPr algn="ctr"/>
            <a:r>
              <a:rPr lang="ru-RU" dirty="0" err="1" smtClean="0">
                <a:latin typeface="Arial" pitchFamily="34" charset="0"/>
                <a:cs typeface="Arial" pitchFamily="34" charset="0"/>
              </a:rPr>
              <a:t>Совмест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err="1" smtClean="0">
                <a:latin typeface="Arial" pitchFamily="34" charset="0"/>
                <a:cs typeface="Arial" pitchFamily="34" charset="0"/>
              </a:rPr>
              <a:t>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походы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444208" y="1988840"/>
            <a:ext cx="2373890" cy="4608512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В поход идем мы 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в выходной,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Сегодня мы туристы,--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В поход, в поход любой ценой,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В поход, на воздух чистый.</a:t>
            </a: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Топ, топ, топ. 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Пора в поход.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Шаг назад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и два вперёд.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Не спеши, 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не торопись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И в лесу 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не заблудись.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Песню весело запой,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Чтобы пели все 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с тобой.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сканирование007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635896" y="332656"/>
            <a:ext cx="2088232" cy="2953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сканирование002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635896" y="3429000"/>
            <a:ext cx="2088232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поход на Банное (2)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95536" y="188640"/>
            <a:ext cx="3024336" cy="1967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2010-05-15 поход Койра 01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95536" y="2276872"/>
            <a:ext cx="3024336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010-05-15 поход Койра 02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95536" y="4581128"/>
            <a:ext cx="3096344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139952" y="62373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2000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2002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1700808"/>
            <a:ext cx="1304528" cy="377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2007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40050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2010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63093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2010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Добро пожаловать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в интернат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с. Куанда!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30574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Здесь каждый день </a:t>
            </a:r>
          </a:p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И каждый час</a:t>
            </a:r>
          </a:p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Дела находятся у нас.</a:t>
            </a:r>
          </a:p>
          <a:p>
            <a:pPr algn="ctr"/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Танцуем, учимся, поем</a:t>
            </a:r>
          </a:p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И очень весело живем!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99392"/>
            <a:ext cx="7498080" cy="99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88640"/>
            <a:ext cx="3657600" cy="59988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Художественно-эстетическое направление</a:t>
            </a:r>
          </a:p>
          <a:p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260648"/>
            <a:ext cx="3657600" cy="5926792"/>
          </a:xfrm>
        </p:spPr>
        <p:txBody>
          <a:bodyPr>
            <a:normAutofit/>
          </a:bodyPr>
          <a:lstStyle/>
          <a:p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Этно-туристическое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направление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2011открытое занятие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36712"/>
            <a:ext cx="3048339" cy="22862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сканирование004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560608"/>
            <a:ext cx="3456384" cy="22973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Picture 7" descr="S63013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2636912"/>
            <a:ext cx="3384376" cy="22098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Туняхов ключ 02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64043" y="1052736"/>
            <a:ext cx="3679957" cy="27599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2010-05-15 поход Койра 02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436095" y="4077072"/>
            <a:ext cx="3707904" cy="27809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79512" y="98072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«Страна мастеров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23728" y="278092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63093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Эвенкийский язык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7784" y="44371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«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Рукоделие»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80112" y="364502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>
                <a:latin typeface="Arial" pitchFamily="34" charset="0"/>
                <a:cs typeface="Arial" pitchFamily="34" charset="0"/>
              </a:rPr>
              <a:t>Этнотуристическая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программа «Вектор»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4046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476672"/>
            <a:ext cx="3657600" cy="5710768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Допрофессиональное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направление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476672"/>
            <a:ext cx="3657600" cy="57107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Профессиональное направление</a:t>
            </a:r>
          </a:p>
          <a:p>
            <a:endParaRPr lang="ru-RU" sz="2400" dirty="0"/>
          </a:p>
        </p:txBody>
      </p:sp>
      <p:pic>
        <p:nvPicPr>
          <p:cNvPr id="5" name="Picture 4" descr="покос июль 2009 трактор косил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1268760"/>
            <a:ext cx="2232248" cy="2975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Picture 5" descr="покос июль 2009 0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4365104"/>
            <a:ext cx="3070952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043608" y="1484784"/>
            <a:ext cx="4032449" cy="26997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21" descr="S630130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696" y="4509120"/>
            <a:ext cx="2860675" cy="2146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547664" y="364502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Кулинария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472514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Швейное дело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3789040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Тракторное дело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8224" y="45091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Автодело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3429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Воспитательная</a:t>
            </a:r>
            <a:br>
              <a:rPr lang="ru-RU" sz="49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9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работа в интернате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Тема интерната: внедрение современных педтехнологий  в воспитательный процесс.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Цель - повышение теоретического уровня воспитателей в вопросах воспитания и умения применять полученные знания в практической деятельности 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b="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  воспитателей  объединяет 15 педагогов</a:t>
            </a:r>
            <a:r>
              <a:rPr lang="ru-RU" sz="2200" b="0" i="1" dirty="0" smtClean="0">
                <a:solidFill>
                  <a:srgbClr val="002060"/>
                </a:solidFill>
              </a:rPr>
              <a:t/>
            </a:r>
            <a:br>
              <a:rPr lang="ru-RU" sz="2200" b="0" i="1" dirty="0" smtClean="0">
                <a:solidFill>
                  <a:srgbClr val="002060"/>
                </a:solidFill>
              </a:rPr>
            </a:br>
            <a:endParaRPr lang="ru-RU" sz="2200" b="0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755576" y="4437112"/>
            <a:ext cx="7772400" cy="1944216"/>
          </a:xfrm>
        </p:spPr>
        <p:txBody>
          <a:bodyPr numCol="2"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r"/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pPr algn="l"/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3135248"/>
          <a:ext cx="8712968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5760640"/>
              </a:tblGrid>
              <a:tr h="36004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категория – 1 человек</a:t>
                      </a:r>
                    </a:p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II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категория – 5 человек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 разряд – 9 человек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Высшее образование – 7 человек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Среднее</a:t>
                      </a:r>
                      <a:r>
                        <a:rPr kumimoji="0" lang="ru-RU" sz="1800" b="1" kern="1200" baseline="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специальное  образование – 7 человек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Среднее</a:t>
                      </a:r>
                      <a:r>
                        <a:rPr kumimoji="0" lang="ru-RU" sz="1800" b="1" kern="1200" baseline="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техническое образование – 1 человек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4365104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Направления работы</a:t>
            </a:r>
            <a:endParaRPr lang="ru-RU" sz="3200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355976" y="4797152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79510" y="5373216"/>
          <a:ext cx="8784980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8194"/>
                <a:gridCol w="1512168"/>
                <a:gridCol w="1440160"/>
                <a:gridCol w="1656184"/>
                <a:gridCol w="2448274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Здоровье -сберегающие  технологии</a:t>
                      </a:r>
                      <a:endParaRPr lang="ru-RU" sz="1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Нравствен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ное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воспитание</a:t>
                      </a:r>
                    </a:p>
                    <a:p>
                      <a:endParaRPr lang="ru-RU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Семейное воспитание</a:t>
                      </a:r>
                      <a:endParaRPr lang="ru-RU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Экологическое воспитание</a:t>
                      </a:r>
                      <a:endParaRPr lang="ru-RU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Профессиональная</a:t>
                      </a:r>
                      <a:r>
                        <a:rPr lang="ru-RU" sz="1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ориентация школьников</a:t>
                      </a:r>
                      <a:endParaRPr lang="ru-RU" sz="1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	технологии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				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Содержимое 8" descr="туристы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39552" y="620688"/>
            <a:ext cx="3456384" cy="2592288"/>
          </a:xfrm>
          <a:prstGeom prst="round2Diag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DSC0236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933056"/>
            <a:ext cx="3600400" cy="2700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2013 март Мишуткины забавы 01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48064" y="548680"/>
            <a:ext cx="3600400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8" descr="2013 март Мишуткины забавы 01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716016" y="3933056"/>
            <a:ext cx="4184956" cy="25626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Содержимое 7" descr="2008зоозабеги (5).jpg"/>
          <p:cNvPicPr>
            <a:picLocks noGrp="1" noChangeAspect="1"/>
          </p:cNvPicPr>
          <p:nvPr>
            <p:ph sz="half" idx="1"/>
          </p:nvPr>
        </p:nvPicPr>
        <p:blipFill>
          <a:blip r:embed="rId6" cstate="email"/>
          <a:stretch>
            <a:fillRect/>
          </a:stretch>
        </p:blipFill>
        <p:spPr>
          <a:xfrm>
            <a:off x="3275856" y="2636912"/>
            <a:ext cx="2350958" cy="21762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Профориентация школьников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5" name="Содержимое 4" descr="2007оленевод (2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268760"/>
            <a:ext cx="3399905" cy="26642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2008выбор профессии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1196752"/>
            <a:ext cx="4038600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экскурсия на пекарню (2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5536" y="3789040"/>
            <a:ext cx="3312368" cy="2718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355976" y="4653136"/>
            <a:ext cx="44686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Все профессии нужны, </a:t>
            </a:r>
          </a:p>
          <a:p>
            <a:r>
              <a:rPr lang="ru-RU" sz="3200" dirty="0" smtClean="0"/>
              <a:t>все профессии важны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Нравственное  воспитание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		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2009мир эвенков (23)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148064" y="764704"/>
            <a:ext cx="3240360" cy="26371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2012 апрель в гостях.. (1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836712"/>
            <a:ext cx="3816424" cy="25005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2012 апрель в гостях.. (12)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4048" y="4005064"/>
            <a:ext cx="3792422" cy="27066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Содержимое 4" descr="в гостях у сказки 026.jpg"/>
          <p:cNvPicPr>
            <a:picLocks noGrp="1" noChangeAspect="1"/>
          </p:cNvPicPr>
          <p:nvPr>
            <p:ph sz="half" idx="1"/>
          </p:nvPr>
        </p:nvPicPr>
        <p:blipFill>
          <a:blip r:embed="rId5" cstate="email"/>
          <a:stretch>
            <a:fillRect/>
          </a:stretch>
        </p:blipFill>
        <p:spPr>
          <a:xfrm>
            <a:off x="251520" y="4293096"/>
            <a:ext cx="3456384" cy="22717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2011осень этикет и мы 00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843808" y="2996952"/>
            <a:ext cx="2555776" cy="19168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Семейное воспитание</a:t>
            </a:r>
            <a:endParaRPr lang="ru-RU" sz="4800" dirty="0">
              <a:solidFill>
                <a:srgbClr val="000000"/>
              </a:solidFill>
            </a:endParaRPr>
          </a:p>
        </p:txBody>
      </p:sp>
      <p:pic>
        <p:nvPicPr>
          <p:cNvPr id="5" name="Содержимое 4" descr="2008открытое мероприятие Никого на свете нет роднее... (5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124744"/>
            <a:ext cx="3358342" cy="2302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2008мероприятие Семь Я 018 (1)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220072" y="1052736"/>
            <a:ext cx="3458095" cy="26351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07сережка ольховая (15)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79512" y="4221088"/>
            <a:ext cx="3845772" cy="2492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2008мероприятие Семь Я 018 (6)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76056" y="4105311"/>
            <a:ext cx="3744416" cy="26064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08мероприятие Семь Я 01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19872" y="2204864"/>
            <a:ext cx="1890210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Творческое развитие</a:t>
            </a:r>
            <a:endParaRPr lang="ru-RU" dirty="0"/>
          </a:p>
        </p:txBody>
      </p:sp>
      <p:pic>
        <p:nvPicPr>
          <p:cNvPr id="6" name="Содержимое 5" descr="P101002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004048" y="836712"/>
            <a:ext cx="3534544" cy="2650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лепка зоопарк 00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4077072"/>
            <a:ext cx="3584891" cy="25446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лепка зоопарк 0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3933056"/>
            <a:ext cx="3752908" cy="28146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Содержимое 10" descr="занятие по рисованию 015.jpg"/>
          <p:cNvPicPr>
            <a:picLocks noGrp="1" noChangeAspect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251520" y="836712"/>
            <a:ext cx="3678560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P101002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059832" y="2852936"/>
            <a:ext cx="2376264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4F4F4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4F4F4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2779</TotalTime>
  <Words>308</Words>
  <Application>Microsoft Office PowerPoint</Application>
  <PresentationFormat>Экран (4:3)</PresentationFormat>
  <Paragraphs>129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Солнцестояние</vt:lpstr>
      <vt:lpstr>Изящная</vt:lpstr>
      <vt:lpstr>Поток</vt:lpstr>
      <vt:lpstr> Дополнительное образование в интернате</vt:lpstr>
      <vt:lpstr>Слайд 2</vt:lpstr>
      <vt:lpstr>Слайд 3</vt:lpstr>
      <vt:lpstr>Воспитательная  работа в интернате Тема интерната: внедрение современных педтехнологий  в воспитательный процесс. Цель - повышение теоретического уровня воспитателей в вопросах воспитания и умения применять полученные знания в практической деятельности  МО  воспитателей  объединяет 15 педагогов </vt:lpstr>
      <vt:lpstr>   Здоровьесберегающие        технологии    </vt:lpstr>
      <vt:lpstr> Профориентация школьников </vt:lpstr>
      <vt:lpstr>Нравственное  воспитание   </vt:lpstr>
      <vt:lpstr>Семейное воспитание</vt:lpstr>
      <vt:lpstr>Творческое развитие</vt:lpstr>
      <vt:lpstr>Экологическое воспитание</vt:lpstr>
      <vt:lpstr>Наши  Традиции</vt:lpstr>
      <vt:lpstr>День  открытых дверей</vt:lpstr>
      <vt:lpstr>Ново годний маскарад</vt:lpstr>
      <vt:lpstr>День защитника Отечества</vt:lpstr>
      <vt:lpstr>Масленичные гуляния</vt:lpstr>
      <vt:lpstr>День  Победы</vt:lpstr>
      <vt:lpstr>Праздник урожая</vt:lpstr>
      <vt:lpstr>Совмест ные походы</vt:lpstr>
      <vt:lpstr>Добро пожаловать  в интернат с. Куанда!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</dc:creator>
  <cp:lastModifiedBy>www</cp:lastModifiedBy>
  <cp:revision>256</cp:revision>
  <dcterms:created xsi:type="dcterms:W3CDTF">2012-01-08T07:08:57Z</dcterms:created>
  <dcterms:modified xsi:type="dcterms:W3CDTF">2013-10-12T10:13:30Z</dcterms:modified>
</cp:coreProperties>
</file>