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0" r:id="rId5"/>
    <p:sldId id="264" r:id="rId6"/>
    <p:sldId id="261" r:id="rId7"/>
    <p:sldId id="259" r:id="rId8"/>
    <p:sldId id="257" r:id="rId9"/>
    <p:sldId id="263" r:id="rId10"/>
    <p:sldId id="25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putilina67/file/1593245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41;&#1054;&#1059;%20&#1042;&#1086;&#1083;&#1100;&#1075;&#1080;&#1085;&#1089;&#1082;&#1072;&#1103;%20&#1057;&#1054;&#1064;\Desktop\&#1084;&#1091;&#1079;&#1099;&#1082;&#1072;\&#1045;&#1088;&#1084;&#1086;&#1083;&#1086;&#1074;%20(&#1076;&#1077;&#1090;&#1089;&#1082;&#1080;&#1077;%20&#1087;&#1077;&#1089;&#1085;&#1080;)%20-%20&#1052;&#1086;&#1103;%20&#1089;&#1077;&#1084;&#1100;&#1103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roshkolu.ru/user/putilina67/file/1593245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3" tooltip="далее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188640"/>
            <a:ext cx="62646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ook Antiqua" pitchFamily="18" charset="0"/>
              </a:rPr>
              <a:t>МБОУ </a:t>
            </a:r>
            <a:r>
              <a:rPr lang="ru-RU" sz="2000" b="1" dirty="0" err="1" smtClean="0">
                <a:latin typeface="Book Antiqua" pitchFamily="18" charset="0"/>
              </a:rPr>
              <a:t>Вольгинская</a:t>
            </a:r>
            <a:r>
              <a:rPr lang="ru-RU" sz="2000" b="1" dirty="0" smtClean="0">
                <a:latin typeface="Book Antiqua" pitchFamily="18" charset="0"/>
              </a:rPr>
              <a:t> СОШ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601125, Владимирская </a:t>
            </a:r>
            <a:r>
              <a:rPr lang="ru-RU" sz="2000" b="1" dirty="0" err="1" smtClean="0">
                <a:latin typeface="Book Antiqua" pitchFamily="18" charset="0"/>
              </a:rPr>
              <a:t>обл.,Петушинский</a:t>
            </a:r>
            <a:r>
              <a:rPr lang="ru-RU" sz="2000" b="1" dirty="0" smtClean="0">
                <a:latin typeface="Book Antiqua" pitchFamily="18" charset="0"/>
              </a:rPr>
              <a:t>  р-н,  пос. </a:t>
            </a:r>
            <a:r>
              <a:rPr lang="ru-RU" sz="2000" b="1" dirty="0" err="1" smtClean="0">
                <a:latin typeface="Book Antiqua" pitchFamily="18" charset="0"/>
              </a:rPr>
              <a:t>Вольгинский</a:t>
            </a:r>
            <a:r>
              <a:rPr lang="ru-RU" sz="2000" b="1" dirty="0" smtClean="0">
                <a:latin typeface="Book Antiqua" pitchFamily="18" charset="0"/>
              </a:rPr>
              <a:t>,  ул. </a:t>
            </a:r>
            <a:r>
              <a:rPr lang="ru-RU" sz="2000" b="1" dirty="0" err="1" smtClean="0">
                <a:latin typeface="Book Antiqua" pitchFamily="18" charset="0"/>
              </a:rPr>
              <a:t>Старовская</a:t>
            </a:r>
            <a:r>
              <a:rPr lang="ru-RU" sz="2000" b="1" dirty="0" smtClean="0">
                <a:latin typeface="Book Antiqua" pitchFamily="18" charset="0"/>
              </a:rPr>
              <a:t>, 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д. 23,  тел. (49243)  7-17-19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5301208"/>
            <a:ext cx="69127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Book Antiqua" pitchFamily="18" charset="0"/>
              </a:rPr>
              <a:t>Автор: </a:t>
            </a:r>
            <a:r>
              <a:rPr lang="ru-RU" sz="2200" b="1" u="sng" dirty="0" smtClean="0">
                <a:latin typeface="Book Antiqua" pitchFamily="18" charset="0"/>
              </a:rPr>
              <a:t>Матвеев Иван Сергеевич</a:t>
            </a:r>
          </a:p>
          <a:p>
            <a:pPr algn="ctr"/>
            <a:r>
              <a:rPr lang="ru-RU" sz="2200" b="1" u="sng" dirty="0" smtClean="0">
                <a:latin typeface="Book Antiqua" pitchFamily="18" charset="0"/>
              </a:rPr>
              <a:t>2 «В» класс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Руководитель:</a:t>
            </a:r>
            <a:r>
              <a:rPr lang="ru-RU" sz="2200" b="1" u="sng" dirty="0" smtClean="0">
                <a:latin typeface="Book Antiqua" pitchFamily="18" charset="0"/>
              </a:rPr>
              <a:t> Круглова Елена Владимировна</a:t>
            </a:r>
          </a:p>
          <a:p>
            <a:endParaRPr lang="ru-RU" sz="2000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060848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Comic Sans MS" pitchFamily="66" charset="0"/>
              </a:rPr>
              <a:t>Проект</a:t>
            </a:r>
            <a:r>
              <a:rPr lang="ru-RU" sz="80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ru-RU" sz="8000" dirty="0" smtClean="0">
                <a:latin typeface="Comic Sans MS" pitchFamily="66" charset="0"/>
              </a:rPr>
              <a:t>«МОЯ СЕМЬЯ»</a:t>
            </a:r>
            <a:endParaRPr lang="ru-RU" sz="8000" dirty="0">
              <a:latin typeface="Comic Sans MS" pitchFamily="66" charset="0"/>
            </a:endParaRPr>
          </a:p>
        </p:txBody>
      </p:sp>
      <p:pic>
        <p:nvPicPr>
          <p:cNvPr id="7" name="Ермолов (детские песни) - Моя сем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45719" cy="45719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" name="Picture 2" descr="I:\турция\P10101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320988"/>
            <a:ext cx="4716016" cy="3537012"/>
          </a:xfrm>
          <a:prstGeom prst="rect">
            <a:avLst/>
          </a:prstGeom>
          <a:noFill/>
        </p:spPr>
      </p:pic>
      <p:pic>
        <p:nvPicPr>
          <p:cNvPr id="2052" name="Picture 4" descr="I:\турция\P10101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4644008" cy="3483006"/>
          </a:xfrm>
          <a:prstGeom prst="rect">
            <a:avLst/>
          </a:prstGeom>
          <a:noFill/>
        </p:spPr>
      </p:pic>
      <p:pic>
        <p:nvPicPr>
          <p:cNvPr id="2053" name="Picture 5" descr="F:\102_PANA\P102052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356992" y="1070992"/>
            <a:ext cx="6858000" cy="47160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124744"/>
            <a:ext cx="73448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dirty="0" smtClean="0"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10000" dirty="0" smtClean="0">
                <a:latin typeface="Comic Sans MS" pitchFamily="66" charset="0"/>
              </a:rPr>
              <a:t>за внимание!</a:t>
            </a:r>
            <a:endParaRPr lang="ru-RU" sz="10000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548680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Семья – это счастье, любовь и удача,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Семья – это летом поездки на дачу.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Семья – это праздник, семейные даты,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Подарки, покупки, приятные траты.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Рождение детей, первый шаг, первый лепет,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Мечты о хорошем, волнение и трепет.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Семья – это труд, друг о друге забота,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Семья – это много домашней работы.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Семья – это важно!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Семья – это сложно!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Но счастливо жить одному невозможно!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Всегда будьте вместе, любовь берегите,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Обиды и ссоры подальше гоните,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Хочу, чтоб про нас говорили друзья: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Какая хорошая Ваша семья!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5362" name="Picture 2" descr="H:\моя семья\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692696"/>
            <a:ext cx="7380312" cy="4680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5661248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МЫ-МАТВЕЕВЫ!</a:t>
            </a:r>
            <a:endParaRPr lang="ru-RU" sz="4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7409" name="Picture 1" descr="H:\моя семья\P10203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127276" y="841276"/>
            <a:ext cx="6876256" cy="51571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9172736">
            <a:off x="-536789" y="2133191"/>
            <a:ext cx="4888412" cy="2123658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pPr algn="ctr"/>
            <a:r>
              <a:rPr lang="ru-RU" sz="6600" dirty="0" smtClean="0">
                <a:latin typeface="Comic Sans MS" pitchFamily="66" charset="0"/>
              </a:rPr>
              <a:t>МОЯ БАБУШКА</a:t>
            </a:r>
            <a:endParaRPr lang="ru-RU" sz="6600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I:\101_PANA\P10105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274975" y="1219191"/>
            <a:ext cx="5940152" cy="44551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4048" y="1988840"/>
            <a:ext cx="3960440" cy="2736304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ЭТО МОЯ КРЁСТНАЯ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6386" name="Picture 2" descr="H:\моя семья\P10203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35829" y="0"/>
            <a:ext cx="6108171" cy="4581128"/>
          </a:xfrm>
          <a:prstGeom prst="rect">
            <a:avLst/>
          </a:prstGeom>
          <a:noFill/>
        </p:spPr>
      </p:pic>
      <p:pic>
        <p:nvPicPr>
          <p:cNvPr id="16388" name="Picture 4" descr="http://itd2.odnoklassniki.ru/getImage?photoId=296658004157&amp;photoType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53037"/>
            <a:ext cx="4139952" cy="31049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64704"/>
            <a:ext cx="3203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Наши любимчики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429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кошка-Боня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45811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Попугайчики-Стёпа</a:t>
            </a:r>
            <a:r>
              <a:rPr lang="ru-RU" dirty="0" smtClean="0">
                <a:latin typeface="Comic Sans MS" pitchFamily="66" charset="0"/>
              </a:rPr>
              <a:t> и </a:t>
            </a:r>
            <a:r>
              <a:rPr lang="ru-RU" dirty="0" err="1" smtClean="0">
                <a:latin typeface="Comic Sans MS" pitchFamily="66" charset="0"/>
              </a:rPr>
              <a:t>Клёпа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8433" name="Picture 1" descr="H:\моя семья\P10207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888940"/>
            <a:ext cx="5292080" cy="3969060"/>
          </a:xfrm>
          <a:prstGeom prst="rect">
            <a:avLst/>
          </a:prstGeom>
          <a:noFill/>
        </p:spPr>
      </p:pic>
      <p:pic>
        <p:nvPicPr>
          <p:cNvPr id="18434" name="Picture 2" descr="H:\моя семья\P10208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501008"/>
            <a:ext cx="3995936" cy="2996952"/>
          </a:xfrm>
          <a:prstGeom prst="rect">
            <a:avLst/>
          </a:prstGeom>
          <a:noFill/>
        </p:spPr>
      </p:pic>
      <p:pic>
        <p:nvPicPr>
          <p:cNvPr id="18436" name="Picture 4" descr="http://itd2.odnoklassniki.ru/getImage?photoId=196526520765&amp;photoType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5568" y="332656"/>
            <a:ext cx="3888432" cy="29163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548680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С папой</a:t>
            </a:r>
          </a:p>
          <a:p>
            <a:pPr algn="ctr"/>
            <a:r>
              <a:rPr lang="ru-RU" sz="3600" dirty="0" smtClean="0">
                <a:latin typeface="Comic Sans MS" pitchFamily="66" charset="0"/>
              </a:rPr>
              <a:t> мы любим </a:t>
            </a:r>
          </a:p>
          <a:p>
            <a:pPr algn="ctr"/>
            <a:r>
              <a:rPr lang="ru-RU" sz="3600" dirty="0" smtClean="0">
                <a:latin typeface="Comic Sans MS" pitchFamily="66" charset="0"/>
              </a:rPr>
              <a:t>ходить в бассейн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25" name="Picture 1" descr="H:\моя семья\P10207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3" y="3356992"/>
            <a:ext cx="4716017" cy="3501008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ШКОЛА\P10105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0"/>
            <a:ext cx="4716016" cy="3456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0808285">
            <a:off x="-76507" y="1216341"/>
            <a:ext cx="48685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С мамой любим ходить на каток и кататься на лыжах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Без названия - Людмила Павловна Путилин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0482" name="Picture 2" descr="F:\P10109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068960"/>
            <a:ext cx="5052053" cy="3789040"/>
          </a:xfrm>
          <a:prstGeom prst="rect">
            <a:avLst/>
          </a:prstGeom>
          <a:noFill/>
        </p:spPr>
      </p:pic>
      <p:pic>
        <p:nvPicPr>
          <p:cNvPr id="20483" name="Picture 3" descr="H:\турция\P10102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75988" y="0"/>
            <a:ext cx="4668011" cy="35010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332656"/>
            <a:ext cx="39604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Вместе мы любим отдыхать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1026" name="Picture 2" descr="F:\102_PANA\P10200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8" y="3483006"/>
            <a:ext cx="4499992" cy="33749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97</Words>
  <Application>Microsoft Office PowerPoint</Application>
  <PresentationFormat>Экран (4:3)</PresentationFormat>
  <Paragraphs>22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МБОУ Вольгинская СОШ</cp:lastModifiedBy>
  <cp:revision>29</cp:revision>
  <dcterms:created xsi:type="dcterms:W3CDTF">2013-03-10T16:06:28Z</dcterms:created>
  <dcterms:modified xsi:type="dcterms:W3CDTF">2013-10-12T09:26:57Z</dcterms:modified>
</cp:coreProperties>
</file>