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722" autoAdjust="0"/>
    <p:restoredTop sz="86369" autoAdjust="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A26C1-BFC8-43D5-9AC2-5241A9F17331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94C64-3AB2-4E1E-AD4A-580F0F7C0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4C64-3AB2-4E1E-AD4A-580F0F7C0B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4C64-3AB2-4E1E-AD4A-580F0F7C0B1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4C64-3AB2-4E1E-AD4A-580F0F7C0B1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28654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МБОУ </a:t>
            </a:r>
            <a:r>
              <a:rPr lang="ru-RU" sz="2000" dirty="0" err="1" smtClean="0"/>
              <a:t>Вольгинская</a:t>
            </a:r>
            <a:r>
              <a:rPr lang="ru-RU" sz="2000" dirty="0" smtClean="0"/>
              <a:t> СОШ </a:t>
            </a:r>
            <a:br>
              <a:rPr lang="ru-RU" sz="2000" dirty="0" smtClean="0"/>
            </a:br>
            <a:r>
              <a:rPr lang="ru-RU" sz="2000" dirty="0" smtClean="0"/>
              <a:t> 601125 </a:t>
            </a:r>
            <a:br>
              <a:rPr lang="ru-RU" sz="2000" dirty="0" smtClean="0"/>
            </a:br>
            <a:r>
              <a:rPr lang="ru-RU" sz="2000" dirty="0" smtClean="0"/>
              <a:t>п. </a:t>
            </a:r>
            <a:r>
              <a:rPr lang="ru-RU" sz="2000" dirty="0" err="1" smtClean="0"/>
              <a:t>Вольгинский</a:t>
            </a:r>
            <a:r>
              <a:rPr lang="ru-RU" sz="2000" dirty="0" smtClean="0"/>
              <a:t> ул. </a:t>
            </a:r>
            <a:r>
              <a:rPr lang="ru-RU" sz="2000" dirty="0" err="1" smtClean="0"/>
              <a:t>Старовская</a:t>
            </a:r>
            <a:r>
              <a:rPr lang="ru-RU" sz="2000" dirty="0" smtClean="0"/>
              <a:t> дом </a:t>
            </a:r>
            <a:r>
              <a:rPr lang="en-US" sz="2000" dirty="0" smtClean="0"/>
              <a:t>23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Петушинский</a:t>
            </a:r>
            <a:r>
              <a:rPr lang="ru-RU" sz="2000" dirty="0" smtClean="0"/>
              <a:t> район </a:t>
            </a:r>
            <a:br>
              <a:rPr lang="ru-RU" sz="2000" dirty="0" smtClean="0"/>
            </a:br>
            <a:r>
              <a:rPr lang="ru-RU" sz="2000" dirty="0" smtClean="0"/>
              <a:t>Владимирская область </a:t>
            </a:r>
            <a:br>
              <a:rPr lang="ru-RU" sz="2000" dirty="0" smtClean="0"/>
            </a:br>
            <a:r>
              <a:rPr lang="ru-RU" sz="2000" dirty="0" smtClean="0"/>
              <a:t>тел. 8 (49243) 7-17-19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Тема сочинения: «Мой самый близкий человек».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Автор: Круглова Александра Александровна</a:t>
            </a:r>
            <a:br>
              <a:rPr lang="ru-RU" sz="2000" dirty="0" smtClean="0"/>
            </a:br>
            <a:r>
              <a:rPr lang="ru-RU" sz="2000" dirty="0" smtClean="0"/>
              <a:t> 3 «В» класс 04.07.2002 г.р.</a:t>
            </a:r>
            <a:br>
              <a:rPr lang="ru-RU" sz="2000" dirty="0" smtClean="0"/>
            </a:br>
            <a:r>
              <a:rPr lang="ru-RU" sz="2000" smtClean="0"/>
              <a:t>Руководитель: </a:t>
            </a:r>
            <a:r>
              <a:rPr lang="ru-RU" sz="2000" dirty="0" err="1" smtClean="0"/>
              <a:t>Ротанкова</a:t>
            </a:r>
            <a:r>
              <a:rPr lang="ru-RU" sz="2000" dirty="0" smtClean="0"/>
              <a:t> Елена Ивановна, </a:t>
            </a:r>
            <a:br>
              <a:rPr lang="ru-RU" sz="2000" dirty="0" smtClean="0"/>
            </a:br>
            <a:r>
              <a:rPr lang="ru-RU" sz="2000" dirty="0" smtClean="0"/>
              <a:t>учитель тел. 8 (906) 560-46-05, 8(49243)6-24-17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6" name="Picture 7" descr="knigi-14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10001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knigi-1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2192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858180" cy="21844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  </a:t>
            </a:r>
            <a:r>
              <a:rPr lang="ru-RU" sz="5300" i="1" dirty="0" smtClean="0"/>
              <a:t> Творческий проект</a:t>
            </a:r>
            <a:br>
              <a:rPr lang="ru-RU" sz="5300" i="1" dirty="0" smtClean="0"/>
            </a:br>
            <a:r>
              <a:rPr lang="ru-RU" sz="5300" dirty="0" smtClean="0"/>
              <a:t>    </a:t>
            </a:r>
            <a:r>
              <a:rPr lang="ru-RU" sz="5300" dirty="0" smtClean="0">
                <a:solidFill>
                  <a:srgbClr val="C00000"/>
                </a:solidFill>
              </a:rPr>
              <a:t>«</a:t>
            </a:r>
            <a:r>
              <a:rPr lang="ru-RU" sz="5300" i="1" dirty="0" smtClean="0">
                <a:solidFill>
                  <a:srgbClr val="C00000"/>
                </a:solidFill>
              </a:rPr>
              <a:t>Мой самый близкий человек»</a:t>
            </a:r>
            <a:r>
              <a:rPr lang="ru-RU" sz="5300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3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3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53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7772399" y="5638800"/>
            <a:ext cx="45719" cy="762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8" name="Picture 4" descr="C:\Documents and Settings\Сандра\Рабочий стол\Denny\даааа\DSC086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2671445"/>
            <a:ext cx="2786051" cy="4186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Documents and Settings\Сандра\Рабочий стол\Sasha Rose\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30800"/>
            <a:ext cx="2746911" cy="412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E:\Фотоальбом\ИЮЛЬ 2009 г ДАЧА\IMG_27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3143248"/>
            <a:ext cx="2546480" cy="3395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6" descr="babochkia-5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571480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babochkia-5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4796" y="723880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6" descr="babochkia-5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071942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6" descr="babochkia-5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571744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1" descr="babochkia-49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00042"/>
            <a:ext cx="14097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1" descr="babochkia-49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5857892"/>
            <a:ext cx="14097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714752"/>
            <a:ext cx="8229600" cy="1143000"/>
          </a:xfrm>
        </p:spPr>
        <p:txBody>
          <a:bodyPr>
            <a:noAutofit/>
          </a:bodyPr>
          <a:lstStyle/>
          <a:p>
            <a:r>
              <a:rPr lang="ru-RU" sz="1400" dirty="0" smtClean="0"/>
              <a:t>Я, Круглова Александра - счастливая </a:t>
            </a:r>
            <a:r>
              <a:rPr lang="ru-RU" sz="1400" dirty="0"/>
              <a:t>девочка. Я родилась и живу в дружной семье. </a:t>
            </a:r>
            <a:r>
              <a:rPr lang="ru-RU" sz="1400" dirty="0" smtClean="0"/>
              <a:t>мне </a:t>
            </a:r>
            <a:r>
              <a:rPr lang="ru-RU" sz="1400" dirty="0"/>
              <a:t>удивительно </a:t>
            </a:r>
            <a:r>
              <a:rPr lang="ru-RU" sz="1400" dirty="0" smtClean="0"/>
              <a:t>повезло . Со </a:t>
            </a:r>
            <a:r>
              <a:rPr lang="ru-RU" sz="1400" dirty="0"/>
              <a:t>мной любящие мама </a:t>
            </a:r>
            <a:r>
              <a:rPr lang="ru-RU" sz="1400" dirty="0" smtClean="0"/>
              <a:t>, папа и сестра Таня.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Когда наш учитель,  Елена Ивановна, предложила </a:t>
            </a:r>
            <a:r>
              <a:rPr lang="ru-RU" sz="1400" dirty="0"/>
              <a:t>написать сочинение о семье, мои одноклассники пожали </a:t>
            </a:r>
            <a:r>
              <a:rPr lang="ru-RU" sz="1400" dirty="0" smtClean="0"/>
              <a:t>плечами, </a:t>
            </a:r>
            <a:r>
              <a:rPr lang="ru-RU" sz="1400" dirty="0"/>
              <a:t>кто-то </a:t>
            </a:r>
            <a:r>
              <a:rPr lang="ru-RU" sz="1400" dirty="0" smtClean="0"/>
              <a:t>задумался  что написать, а Я </a:t>
            </a:r>
            <a:r>
              <a:rPr lang="ru-RU" sz="1400" dirty="0"/>
              <a:t>сразу подняла обе </a:t>
            </a:r>
            <a:r>
              <a:rPr lang="ru-RU" sz="1400" dirty="0" smtClean="0"/>
              <a:t>руки  и с радостью крикнула</a:t>
            </a:r>
            <a:r>
              <a:rPr lang="ru-RU" sz="1400" dirty="0"/>
              <a:t>: </a:t>
            </a:r>
            <a:r>
              <a:rPr lang="ru-RU" sz="1400" dirty="0" smtClean="0"/>
              <a:t>« А  </a:t>
            </a:r>
            <a:r>
              <a:rPr lang="ru-RU" sz="1400" dirty="0"/>
              <a:t>я </a:t>
            </a:r>
            <a:r>
              <a:rPr lang="ru-RU" sz="1400" dirty="0" smtClean="0"/>
              <a:t>напишу о своей семье!   и думать не надо о чём писать! </a:t>
            </a:r>
            <a:r>
              <a:rPr lang="ru-RU" sz="1400" dirty="0"/>
              <a:t>Каждая минута, каждый прожитый день связан с моей семьёй.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</a:t>
            </a:r>
            <a:r>
              <a:rPr lang="ru-RU" sz="1400" dirty="0"/>
              <a:t>Семья для меня - это святое</a:t>
            </a:r>
            <a:r>
              <a:rPr lang="ru-RU" sz="1400" dirty="0" smtClean="0"/>
              <a:t>!»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 smtClean="0"/>
              <a:t>Семья </a:t>
            </a:r>
            <a:r>
              <a:rPr lang="ru-RU" sz="1400" dirty="0"/>
              <a:t>формирует будущее. В семье я чувствую себя тепло и уютно, потому что меня окружают дорогие мне люди: моя мама, </a:t>
            </a:r>
            <a:r>
              <a:rPr lang="ru-RU" sz="1400" dirty="0" smtClean="0"/>
              <a:t>папа и старшая сестра.</a:t>
            </a:r>
            <a:br>
              <a:rPr lang="ru-RU" sz="14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050" name="Picture 2" descr="E:\Фотоальбом\доминикана\IMG_07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571612"/>
            <a:ext cx="5858177" cy="4393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1400" dirty="0"/>
              <a:t>Я очень люблю свою маму, </a:t>
            </a:r>
            <a:r>
              <a:rPr lang="ru-RU" sz="1400" dirty="0" smtClean="0"/>
              <a:t> </a:t>
            </a:r>
            <a:r>
              <a:rPr lang="ru-RU" sz="1400" dirty="0"/>
              <a:t>она подарила мне самое главное и самое дорогое - жизнь. Когда я появилась на свет, мне улыбалась моя мама. Это </a:t>
            </a:r>
            <a:r>
              <a:rPr lang="ru-RU" sz="1400" dirty="0" smtClean="0"/>
              <a:t> первый </a:t>
            </a:r>
            <a:r>
              <a:rPr lang="ru-RU" sz="1400" dirty="0"/>
              <a:t>и самый дорогой человек на всю жизнь! Именно мама не спала из-за </a:t>
            </a:r>
            <a:r>
              <a:rPr lang="ru-RU" sz="1400" dirty="0" smtClean="0"/>
              <a:t>меня много </a:t>
            </a:r>
            <a:r>
              <a:rPr lang="ru-RU" sz="1400" dirty="0"/>
              <a:t>ночей, больше всех радовалась моим первым шагам, моему первому слову, радуется моим достижениям и беспокоится обо мне в любую минуту.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Пройдут </a:t>
            </a:r>
            <a:r>
              <a:rPr lang="ru-RU" sz="1400" dirty="0"/>
              <a:t>годы, я стану взрослой, но </a:t>
            </a:r>
            <a:r>
              <a:rPr lang="ru-RU" sz="1400" dirty="0" smtClean="0"/>
              <a:t> </a:t>
            </a:r>
            <a:r>
              <a:rPr lang="ru-RU" sz="1400" dirty="0"/>
              <a:t>никогда не забуду её заботу и </a:t>
            </a:r>
            <a:r>
              <a:rPr lang="ru-RU" sz="1400" dirty="0" smtClean="0"/>
              <a:t> </a:t>
            </a:r>
            <a:r>
              <a:rPr lang="ru-RU" sz="1400" dirty="0"/>
              <a:t>любовь, буду прислушиваться к маминым советам, потому что я знаю, мама плохого мне не желает. Мама хочет, чтобы у меня было успешное будущее и делает для этого всё, что </a:t>
            </a:r>
            <a:r>
              <a:rPr lang="ru-RU" sz="1400" dirty="0" smtClean="0"/>
              <a:t>может.</a:t>
            </a:r>
            <a:br>
              <a:rPr lang="ru-RU" sz="1400" dirty="0" smtClean="0"/>
            </a:br>
            <a:r>
              <a:rPr lang="ru-RU" sz="1400" dirty="0" smtClean="0"/>
              <a:t> Уже в  скором </a:t>
            </a:r>
            <a:r>
              <a:rPr lang="ru-RU" sz="1400" dirty="0"/>
              <a:t>будущем я постараюсь исполнить её мечту, чего бы мне это </a:t>
            </a:r>
            <a:r>
              <a:rPr lang="ru-RU" sz="1400" dirty="0" smtClean="0"/>
              <a:t>ни стоило.</a:t>
            </a:r>
            <a:br>
              <a:rPr lang="ru-RU" sz="1400" dirty="0" smtClean="0"/>
            </a:br>
            <a:r>
              <a:rPr lang="ru-RU" sz="1400" dirty="0" smtClean="0"/>
              <a:t>  И я думаю, что </a:t>
            </a:r>
            <a:r>
              <a:rPr lang="ru-RU" sz="1400" dirty="0"/>
              <a:t>мама сможет мной гордиться! </a:t>
            </a:r>
          </a:p>
        </p:txBody>
      </p:sp>
      <p:pic>
        <p:nvPicPr>
          <p:cNvPr id="5" name="Picture 2" descr="E:\Фотоальбом\доминикана\IMG_08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2428868"/>
            <a:ext cx="5715039" cy="4286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/>
              <a:t>Отец - глава семьи. Но </a:t>
            </a:r>
            <a:r>
              <a:rPr lang="ru-RU" sz="1600" dirty="0" smtClean="0"/>
              <a:t>это не тот человек, </a:t>
            </a:r>
            <a:r>
              <a:rPr lang="ru-RU" sz="1600" dirty="0"/>
              <a:t>при котором боятся даже высказать </a:t>
            </a:r>
            <a:r>
              <a:rPr lang="ru-RU" sz="1600" dirty="0" smtClean="0"/>
              <a:t>свое </a:t>
            </a:r>
            <a:r>
              <a:rPr lang="ru-RU" sz="1600" dirty="0"/>
              <a:t>мнение, не тот, кто все делает по </a:t>
            </a:r>
            <a:r>
              <a:rPr lang="ru-RU" sz="1600" dirty="0" smtClean="0"/>
              <a:t>своему, а тот, кем я дорожу. Я </a:t>
            </a:r>
            <a:r>
              <a:rPr lang="ru-RU" sz="1600" dirty="0"/>
              <a:t>люблю своего папу за любовь к нам, за смелость, </a:t>
            </a:r>
            <a:r>
              <a:rPr lang="ru-RU" sz="1600" dirty="0" smtClean="0"/>
              <a:t>за храбрость</a:t>
            </a:r>
            <a:r>
              <a:rPr lang="ru-RU" sz="1600" dirty="0"/>
              <a:t>. Папа главный в семье, и потому на нем лежит большая ответственность.   Каждый </a:t>
            </a:r>
            <a:r>
              <a:rPr lang="ru-RU" sz="1600" dirty="0" smtClean="0"/>
              <a:t>раз, </a:t>
            </a:r>
            <a:r>
              <a:rPr lang="ru-RU" sz="1600" dirty="0"/>
              <a:t>когда у нас проблемы, папа их выслушает, а потом поможет разобраться в них. Папа плохого не посоветует.</a:t>
            </a:r>
          </a:p>
        </p:txBody>
      </p:sp>
      <p:pic>
        <p:nvPicPr>
          <p:cNvPr id="4099" name="Picture 3" descr="C:\Documents and Settings\Сандра\Рабочий стол\Sasha Rose\Египит 2010\Изображение 2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500162"/>
            <a:ext cx="6858048" cy="5143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А это моя сестра Таня. Она увлекается фотографией и часто фотографирует нас. Мы иногда с ней можем повздорить ,но все равно я тоже ее очень  люблю.</a:t>
            </a:r>
            <a:endParaRPr lang="ru-RU" sz="1400" dirty="0"/>
          </a:p>
        </p:txBody>
      </p:sp>
      <p:pic>
        <p:nvPicPr>
          <p:cNvPr id="5122" name="Picture 2" descr="C:\Documents and Settings\Сандра\Рабочий стол\Denny\вк\DSC043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357298"/>
            <a:ext cx="6429452" cy="4822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E:\Фотоальбом\доминикана\IMG_08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" y="2452558"/>
            <a:ext cx="1857356" cy="2476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1432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srgbClr val="C00000"/>
                </a:solidFill>
              </a:rPr>
              <a:t>Именно благодаря маме </a:t>
            </a:r>
            <a:r>
              <a:rPr lang="ru-RU" sz="2200" dirty="0" smtClean="0">
                <a:solidFill>
                  <a:srgbClr val="C00000"/>
                </a:solidFill>
              </a:rPr>
              <a:t>,папе и старшей сестре наша </a:t>
            </a:r>
            <a:r>
              <a:rPr lang="ru-RU" sz="2200" dirty="0">
                <a:solidFill>
                  <a:srgbClr val="C00000"/>
                </a:solidFill>
              </a:rPr>
              <a:t>семья дружная, счастливая и крепкая.</a:t>
            </a:r>
            <a:r>
              <a:rPr lang="ru-RU" sz="2200" dirty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600" dirty="0" smtClean="0"/>
              <a:t>Я </a:t>
            </a:r>
            <a:r>
              <a:rPr lang="ru-RU" sz="1600" dirty="0"/>
              <a:t>всегда иду домой с радостью, потому что </a:t>
            </a:r>
            <a:r>
              <a:rPr lang="ru-RU" sz="1600" dirty="0" smtClean="0"/>
              <a:t>знаю: увижу </a:t>
            </a:r>
            <a:r>
              <a:rPr lang="ru-RU" sz="1600" dirty="0"/>
              <a:t>лица любимых людей, которые меня ждут и любят. Семья-это убежище от всех бед. Семья - это плод совместных </a:t>
            </a:r>
            <a:r>
              <a:rPr lang="ru-RU" sz="1600" dirty="0" smtClean="0"/>
              <a:t>усилий и стараний </a:t>
            </a:r>
            <a:r>
              <a:rPr lang="ru-RU" sz="1600" dirty="0"/>
              <a:t>построить своё счастье на всю жизнь! Я просто не могу представить себя без моих </a:t>
            </a:r>
            <a:r>
              <a:rPr lang="ru-RU" sz="1600" dirty="0" smtClean="0"/>
              <a:t>родных. они  всё, </a:t>
            </a:r>
            <a:r>
              <a:rPr lang="ru-RU" sz="1600" dirty="0"/>
              <a:t>что у меня </a:t>
            </a:r>
            <a:r>
              <a:rPr lang="ru-RU" sz="1600" dirty="0" smtClean="0"/>
              <a:t>есть! Моя </a:t>
            </a:r>
            <a:r>
              <a:rPr lang="ru-RU" sz="1600" dirty="0"/>
              <a:t>семья-это самое дорогое, это </a:t>
            </a:r>
            <a:r>
              <a:rPr lang="ru-RU" sz="1600" dirty="0" smtClean="0"/>
              <a:t>  </a:t>
            </a:r>
            <a:r>
              <a:rPr lang="ru-RU" sz="1600" dirty="0"/>
              <a:t>смысл </a:t>
            </a:r>
            <a:r>
              <a:rPr lang="ru-RU" sz="1600" dirty="0" smtClean="0"/>
              <a:t>жизни  </a:t>
            </a:r>
            <a:r>
              <a:rPr lang="ru-RU" sz="1600" dirty="0"/>
              <a:t>и моя удача. Моя семья- это подарок </a:t>
            </a:r>
            <a:r>
              <a:rPr lang="ru-RU" sz="1600" dirty="0" smtClean="0"/>
              <a:t>судьбы </a:t>
            </a:r>
            <a:r>
              <a:rPr lang="ru-RU" sz="1600" dirty="0"/>
              <a:t>и ничего </a:t>
            </a:r>
            <a:r>
              <a:rPr lang="ru-RU" sz="1600" dirty="0" smtClean="0"/>
              <a:t>иного мне </a:t>
            </a:r>
            <a:r>
              <a:rPr lang="ru-RU" sz="1600" dirty="0"/>
              <a:t>не </a:t>
            </a:r>
            <a:r>
              <a:rPr lang="ru-RU" sz="1600" dirty="0" smtClean="0"/>
              <a:t>надо. Я знаю</a:t>
            </a:r>
            <a:r>
              <a:rPr lang="ru-RU" sz="1600" dirty="0"/>
              <a:t>, что лучше и дороже </a:t>
            </a:r>
            <a:r>
              <a:rPr lang="ru-RU" sz="1600" dirty="0" smtClean="0"/>
              <a:t>подарка, чем моя семья, для </a:t>
            </a:r>
            <a:r>
              <a:rPr lang="ru-RU" sz="1600" dirty="0"/>
              <a:t>меня просто не существует.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smtClean="0">
                <a:solidFill>
                  <a:srgbClr val="C00000"/>
                </a:solidFill>
              </a:rPr>
              <a:t>Моя </a:t>
            </a:r>
            <a:r>
              <a:rPr lang="ru-RU" sz="2200" dirty="0">
                <a:solidFill>
                  <a:srgbClr val="C00000"/>
                </a:solidFill>
              </a:rPr>
              <a:t>семья - моя жизнь! 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7" name="Picture 3" descr="C:\Documents and Settings\Сандра\Рабочий стол\Sasha Rose\Египит 2010\Изображение 2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2357429"/>
            <a:ext cx="3810246" cy="2857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Сандра\Рабочий стол\Sasha Rose\Египит 2010\Изображение 15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679219"/>
            <a:ext cx="3048050" cy="2178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Documents and Settings\Сандра\Рабочий стол\Denny\вк\DSC0454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40206" y="4226097"/>
            <a:ext cx="2774802" cy="2117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Documents and Settings\Сандра\Рабочий стол\Denny\Denny\Новая папка (2)\Изображение 06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29190" y="2357430"/>
            <a:ext cx="3143240" cy="2357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1" name="Picture 7" descr="E:\Фотоальбом\DSC08537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707913" y="2357430"/>
            <a:ext cx="1436087" cy="2398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E:\Фотоальбом\ФУТБОЛ, ПУШКИН, БАЛ\IMG_782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357290" y="3286124"/>
            <a:ext cx="114300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3" name="Picture 9" descr="C:\Documents and Settings\Сандра\Рабочий стол\Sasha Rose\балгария(2009)\IMG_3033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000439" y="4500570"/>
            <a:ext cx="3143561" cy="2357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C:\Documents and Settings\Сандра\Рабочий стол\Denny\сашкино д.р\DSC01484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572132" y="4214818"/>
            <a:ext cx="1433287" cy="2153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B050"/>
                </a:solidFill>
              </a:rPr>
              <a:t>Спасибо </a:t>
            </a:r>
            <a:br>
              <a:rPr lang="ru-RU" sz="7200" dirty="0" smtClean="0">
                <a:solidFill>
                  <a:srgbClr val="00B050"/>
                </a:solidFill>
              </a:rPr>
            </a:br>
            <a:r>
              <a:rPr lang="ru-RU" sz="7200" dirty="0" smtClean="0">
                <a:solidFill>
                  <a:srgbClr val="00B050"/>
                </a:solidFill>
              </a:rPr>
              <a:t>за внимание!</a:t>
            </a:r>
            <a:br>
              <a:rPr lang="ru-RU" sz="7200" dirty="0" smtClean="0">
                <a:solidFill>
                  <a:srgbClr val="00B050"/>
                </a:solidFill>
              </a:rPr>
            </a:br>
            <a:r>
              <a:rPr lang="ru-RU" sz="7200" dirty="0" smtClean="0">
                <a:solidFill>
                  <a:srgbClr val="00B050"/>
                </a:solidFill>
              </a:rPr>
              <a:t>До новых встреч!</a:t>
            </a: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endParaRPr lang="ru-RU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46" descr="babochkia-5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71480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detia-7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711">
            <a:off x="7182743" y="4611483"/>
            <a:ext cx="11207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1" descr="babochkia-4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785794"/>
            <a:ext cx="14097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332</TotalTime>
  <Words>215</Words>
  <Application>Microsoft Office PowerPoint</Application>
  <PresentationFormat>Экран (4:3)</PresentationFormat>
  <Paragraphs>11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МБОУ Вольгинская СОШ   601125  п. Вольгинский ул. Старовская дом 23  Петушинский район  Владимирская область  тел. 8 (49243) 7-17-19   Тема сочинения: «Мой самый близкий человек».    Автор: Круглова Александра Александровна  3 «В» класс 04.07.2002 г.р. Руководитель: Ротанкова Елена Ивановна,  учитель тел. 8 (906) 560-46-05, 8(49243)6-24-17 </vt:lpstr>
      <vt:lpstr>    Творческий проект     «Мой самый близкий человек»  </vt:lpstr>
      <vt:lpstr>Я, Круглова Александра - счастливая девочка. Я родилась и живу в дружной семье. мне удивительно повезло . Со мной любящие мама , папа и сестра Таня. Когда наш учитель,  Елена Ивановна, предложила написать сочинение о семье, мои одноклассники пожали плечами, кто-то задумался  что написать, а Я сразу подняла обе руки  и с радостью крикнула: « А  я напишу о своей семье!   и думать не надо о чём писать! Каждая минута, каждый прожитый день связан с моей семьёй.                                                       Семья для меня - это святое!»                     Семья формирует будущее. В семье я чувствую себя тепло и уютно, потому что меня окружают дорогие мне люди: моя мама, папа и старшая сестра.        </vt:lpstr>
      <vt:lpstr>Я очень люблю свою маму,  она подарила мне самое главное и самое дорогое - жизнь. Когда я появилась на свет, мне улыбалась моя мама. Это  первый и самый дорогой человек на всю жизнь! Именно мама не спала из-за меня много ночей, больше всех радовалась моим первым шагам, моему первому слову, радуется моим достижениям и беспокоится обо мне в любую минуту.  Пройдут годы, я стану взрослой, но  никогда не забуду её заботу и  любовь, буду прислушиваться к маминым советам, потому что я знаю, мама плохого мне не желает. Мама хочет, чтобы у меня было успешное будущее и делает для этого всё, что может.  Уже в  скором будущем я постараюсь исполнить её мечту, чего бы мне это ни стоило.   И я думаю, что мама сможет мной гордиться! </vt:lpstr>
      <vt:lpstr>Отец - глава семьи. Но это не тот человек, при котором боятся даже высказать свое мнение, не тот, кто все делает по своему, а тот, кем я дорожу. Я люблю своего папу за любовь к нам, за смелость, за храбрость. Папа главный в семье, и потому на нем лежит большая ответственность.   Каждый раз, когда у нас проблемы, папа их выслушает, а потом поможет разобраться в них. Папа плохого не посоветует.</vt:lpstr>
      <vt:lpstr>А это моя сестра Таня. Она увлекается фотографией и часто фотографирует нас. Мы иногда с ней можем повздорить ,но все равно я тоже ее очень  люблю.</vt:lpstr>
      <vt:lpstr>Именно благодаря маме ,папе и старшей сестре наша семья дружная, счастливая и крепкая.  Я всегда иду домой с радостью, потому что знаю: увижу лица любимых людей, которые меня ждут и любят. Семья-это убежище от всех бед. Семья - это плод совместных усилий и стараний построить своё счастье на всю жизнь! Я просто не могу представить себя без моих родных. они  всё, что у меня есть! Моя семья-это самое дорогое, это   смысл жизни  и моя удача. Моя семья- это подарок судьбы и ничего иного мне не надо. Я знаю, что лучше и дороже подарка, чем моя семья, для меня просто не существует.                  Моя семья - моя жизнь!  </vt:lpstr>
      <vt:lpstr>Спасибо  за внимание! До новых встреч!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«Вольгинская средняя общеобразовательная школа» Моя семья</dc:title>
  <cp:lastModifiedBy>МБОУ Вольгинская СОШ</cp:lastModifiedBy>
  <cp:revision>50</cp:revision>
  <dcterms:modified xsi:type="dcterms:W3CDTF">2013-10-12T10:32:23Z</dcterms:modified>
</cp:coreProperties>
</file>