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103" d="100"/>
          <a:sy n="103" d="100"/>
        </p:scale>
        <p:origin x="-174" y="-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F5F130-A14E-484E-9B37-24694DA2311E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91D463-FB60-450F-9483-1E1C6B5D8C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F5F130-A14E-484E-9B37-24694DA2311E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91D463-FB60-450F-9483-1E1C6B5D8C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F5F130-A14E-484E-9B37-24694DA2311E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91D463-FB60-450F-9483-1E1C6B5D8C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F5F130-A14E-484E-9B37-24694DA2311E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91D463-FB60-450F-9483-1E1C6B5D8C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F5F130-A14E-484E-9B37-24694DA2311E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91D463-FB60-450F-9483-1E1C6B5D8C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F5F130-A14E-484E-9B37-24694DA2311E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91D463-FB60-450F-9483-1E1C6B5D8C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F5F130-A14E-484E-9B37-24694DA2311E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91D463-FB60-450F-9483-1E1C6B5D8C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F5F130-A14E-484E-9B37-24694DA2311E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91D463-FB60-450F-9483-1E1C6B5D8C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F5F130-A14E-484E-9B37-24694DA2311E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91D463-FB60-450F-9483-1E1C6B5D8C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F5F130-A14E-484E-9B37-24694DA2311E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91D463-FB60-450F-9483-1E1C6B5D8C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F5F130-A14E-484E-9B37-24694DA2311E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91D463-FB60-450F-9483-1E1C6B5D8C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CF5F130-A14E-484E-9B37-24694DA2311E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6091D463-FB60-450F-9483-1E1C6B5D8C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edge/>
  </p:transition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ru/search?q=%D0%B4%D0%B5%D1%82%D0%B8+10-14+%D0%BB%D0%B5%D1%82+%D1%81+%D0%BA%D0%BD%D0%B8%D0%B3%D0%BE%D0%B9&amp;newwindow=1&amp;hl=ru&amp;source=lnms&amp;tbm=isch&amp;sa=X&amp;ei=gp2bUYuuDIeS4ASU2oHgBQ&amp;ved=0CAcQ_AUoAQ&amp;biw=1280&amp;bih=933" TargetMode="External"/><Relationship Id="rId2" Type="http://schemas.openxmlformats.org/officeDocument/2006/relationships/hyperlink" Target="http://www.loveread.ec/biography-author.php?author=Narine-Abgarian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23928" y="1844824"/>
            <a:ext cx="4896544" cy="2664296"/>
          </a:xfrm>
        </p:spPr>
        <p:txBody>
          <a:bodyPr>
            <a:noAutofit/>
          </a:bodyPr>
          <a:lstStyle/>
          <a:p>
            <a:r>
              <a:rPr lang="ru-RU" dirty="0" err="1" smtClean="0">
                <a:solidFill>
                  <a:schemeClr val="tx1"/>
                </a:solidFill>
              </a:rPr>
              <a:t>Наринэ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Абгарян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«</a:t>
            </a:r>
            <a:r>
              <a:rPr lang="ru-RU" dirty="0" err="1" smtClean="0">
                <a:solidFill>
                  <a:schemeClr val="tx1"/>
                </a:solidFill>
              </a:rPr>
              <a:t>Манюня</a:t>
            </a:r>
            <a:r>
              <a:rPr lang="ru-RU" dirty="0" smtClean="0">
                <a:solidFill>
                  <a:schemeClr val="tx1"/>
                </a:solidFill>
              </a:rPr>
              <a:t>» </a:t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35896" y="5589240"/>
            <a:ext cx="5508104" cy="1080120"/>
          </a:xfrm>
        </p:spPr>
        <p:txBody>
          <a:bodyPr>
            <a:normAutofit lnSpcReduction="10000"/>
          </a:bodyPr>
          <a:lstStyle/>
          <a:p>
            <a:r>
              <a:rPr lang="ru-RU" sz="2000" dirty="0" err="1" smtClean="0">
                <a:solidFill>
                  <a:schemeClr val="tx1"/>
                </a:solidFill>
              </a:rPr>
              <a:t>Душенина</a:t>
            </a:r>
            <a:r>
              <a:rPr lang="ru-RU" sz="2000" dirty="0" smtClean="0">
                <a:solidFill>
                  <a:schemeClr val="tx1"/>
                </a:solidFill>
              </a:rPr>
              <a:t> С.Д.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ГБОУ шк.328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Санкт-Петербург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1026" name="Picture 2" descr="http://img1.labirint.ru/books/250479/b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301492"/>
            <a:ext cx="3096344" cy="478526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971600" y="332656"/>
            <a:ext cx="77048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             РЕКЛАМА КНИГИ</a:t>
            </a:r>
            <a:endParaRPr lang="ru-RU" sz="40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</a:t>
            </a:r>
            <a:r>
              <a:rPr lang="ru-RU" dirty="0" err="1" smtClean="0"/>
              <a:t>внимание=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http://img.velvet.by/files/resize/remote/8cf54872e5655c9b373a7cd443faee18-535x8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268760"/>
            <a:ext cx="3337395" cy="5115260"/>
          </a:xfrm>
          <a:prstGeom prst="rect">
            <a:avLst/>
          </a:prstGeom>
          <a:noFill/>
        </p:spPr>
      </p:pic>
      <p:pic>
        <p:nvPicPr>
          <p:cNvPr id="21508" name="Picture 4" descr="http://www.e-reading-lib.org/cover/1002/10028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1772456"/>
            <a:ext cx="3096344" cy="463677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Манюня</a:t>
            </a:r>
            <a:r>
              <a:rPr lang="ru-RU" dirty="0" smtClean="0"/>
              <a:t> и </a:t>
            </a:r>
            <a:r>
              <a:rPr lang="ru-RU" dirty="0" err="1" smtClean="0"/>
              <a:t>Наринэ-лучшие</a:t>
            </a:r>
            <a:r>
              <a:rPr lang="ru-RU" dirty="0" smtClean="0"/>
              <a:t> подруги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http://www.e-reading.org.ua/illustrations/1002/1002825-i_00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628800"/>
            <a:ext cx="5616624" cy="4601118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ru-RU" dirty="0"/>
              <a:t> </a:t>
            </a:r>
            <a:r>
              <a:rPr lang="ru-RU" sz="4000" dirty="0"/>
              <a:t>В первый раз Ба великодушно простила внучку. Во второй раз она пригрозила оставить ее навсегда и на веки вечные без конфет. В третий раз терпение Ба лопнуло, и она таки наказала Маню — оглушила подзатыльником и поставила в угол. Пока </a:t>
            </a:r>
            <a:r>
              <a:rPr lang="ru-RU" sz="4000" dirty="0" err="1"/>
              <a:t>Манюня</a:t>
            </a:r>
            <a:r>
              <a:rPr lang="ru-RU" sz="4000" dirty="0"/>
              <a:t>, уткнувшись лицом в стену, восстанавливала рефлексы, Ба немилосердно шинковала капусту и рассказывала истории про детей, которые родились честными, но потом стали воришками.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/>
              <a:t>— И за это государство посадило детей в темную и холодную тюрьму, — заключила она.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/>
              <a:t>— Их хотя бы кормили там? — обернулась к ней </a:t>
            </a:r>
            <a:r>
              <a:rPr lang="ru-RU" sz="4000" dirty="0" err="1"/>
              <a:t>Манюня</a:t>
            </a:r>
            <a:r>
              <a:rPr lang="ru-RU" sz="4000" dirty="0"/>
              <a:t>.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/>
              <a:t>— Манной кашей, с утра и до вечера каждый день! — рявкнула Ба.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/>
              <a:t>— </a:t>
            </a:r>
            <a:r>
              <a:rPr lang="ru-RU" sz="4000" dirty="0" err="1"/>
              <a:t>Буэ</a:t>
            </a:r>
            <a:r>
              <a:rPr lang="ru-RU" sz="4000" dirty="0"/>
              <a:t>, — поежилась моя подруга.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/>
              <a:t>Потом </a:t>
            </a:r>
            <a:r>
              <a:rPr lang="ru-RU" sz="4000" dirty="0" err="1"/>
              <a:t>Манька</a:t>
            </a:r>
            <a:r>
              <a:rPr lang="ru-RU" sz="4000" dirty="0"/>
              <a:t> пошла в первый класс и влюбилась в мальчика из параллельного «Г». Звали мальчика Араратом, и отчаянно грассирующая </a:t>
            </a:r>
            <a:r>
              <a:rPr lang="ru-RU" sz="4000" dirty="0" err="1"/>
              <a:t>Манька</a:t>
            </a:r>
            <a:r>
              <a:rPr lang="ru-RU" sz="4000" dirty="0"/>
              <a:t> из кожи вон лезла, чтобы правильно произнести его имя. Впрочем, тщетно. Два «</a:t>
            </a:r>
            <a:r>
              <a:rPr lang="ru-RU" sz="4000" dirty="0" err="1"/>
              <a:t>р</a:t>
            </a:r>
            <a:r>
              <a:rPr lang="ru-RU" sz="4000" dirty="0"/>
              <a:t>» подряд были непосильной для </a:t>
            </a:r>
            <a:r>
              <a:rPr lang="ru-RU" sz="4000" dirty="0" err="1"/>
              <a:t>Манюни</a:t>
            </a:r>
            <a:r>
              <a:rPr lang="ru-RU" sz="4000" dirty="0"/>
              <a:t> задачей — она начинала булькать и тормозить уже на первом слоге. Правда, сдаваться не собиралась.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/>
              <a:t>— </a:t>
            </a:r>
            <a:r>
              <a:rPr lang="ru-RU" sz="4000" dirty="0" err="1"/>
              <a:t>Агхагхат</a:t>
            </a:r>
            <a:r>
              <a:rPr lang="ru-RU" sz="4000" dirty="0"/>
              <a:t>, — приперла как-то к стенке своего возлюбленного </a:t>
            </a:r>
            <a:r>
              <a:rPr lang="ru-RU" sz="4000" dirty="0" err="1"/>
              <a:t>Манюня</a:t>
            </a:r>
            <a:r>
              <a:rPr lang="ru-RU" sz="4000" dirty="0"/>
              <a:t>, — а как тебя по отчеству зовут?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/>
              <a:t>— </a:t>
            </a:r>
            <a:r>
              <a:rPr lang="ru-RU" sz="4000" dirty="0" err="1"/>
              <a:t>Размикович</a:t>
            </a:r>
            <a:r>
              <a:rPr lang="ru-RU" sz="4000" dirty="0"/>
              <a:t>, — побледнел Арарат.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/>
              <a:t>— Издеваешься надо мной, что ли? — рассердилась </a:t>
            </a:r>
            <a:r>
              <a:rPr lang="ru-RU" sz="4000" dirty="0" err="1"/>
              <a:t>Манька</a:t>
            </a:r>
            <a:r>
              <a:rPr lang="ru-RU" sz="4000" dirty="0"/>
              <a:t> и ударила его по голове портфелем.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http://img1.labirint.ru/books/250479/b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196752"/>
            <a:ext cx="1656184" cy="2559558"/>
          </a:xfrm>
          <a:prstGeom prst="rect">
            <a:avLst/>
          </a:prstGeom>
          <a:noFill/>
        </p:spPr>
      </p:pic>
      <p:pic>
        <p:nvPicPr>
          <p:cNvPr id="16388" name="Picture 4" descr="http://img1.labirint.ru/books/269607/b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3356992"/>
            <a:ext cx="1656184" cy="2559558"/>
          </a:xfrm>
          <a:prstGeom prst="rect">
            <a:avLst/>
          </a:prstGeom>
          <a:noFill/>
        </p:spPr>
      </p:pic>
      <p:pic>
        <p:nvPicPr>
          <p:cNvPr id="16390" name="Picture 6" descr="http://imobilco.ru/f/products/0496/075/028/809/cover_resized28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476672"/>
            <a:ext cx="1743075" cy="2667000"/>
          </a:xfrm>
          <a:prstGeom prst="rect">
            <a:avLst/>
          </a:prstGeom>
          <a:noFill/>
        </p:spPr>
      </p:pic>
      <p:pic>
        <p:nvPicPr>
          <p:cNvPr id="16392" name="Picture 8" descr="http://img1.labirint.ru/books/343799/bi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72200" y="3140968"/>
            <a:ext cx="2095500" cy="3238501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Книга ищет хозяина.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http://www.kraskizhizni.com/f/img12/knigi-10-14-l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1556792"/>
            <a:ext cx="3744416" cy="2499398"/>
          </a:xfrm>
          <a:prstGeom prst="rect">
            <a:avLst/>
          </a:prstGeom>
          <a:noFill/>
        </p:spPr>
      </p:pic>
      <p:pic>
        <p:nvPicPr>
          <p:cNvPr id="17412" name="Picture 4" descr="http://img.7ya.ru/pub/img/15937/1397482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3467923"/>
            <a:ext cx="4032448" cy="2684459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132856"/>
            <a:ext cx="7776864" cy="1656184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ПРИКЛЮЧЕНИЯ УКРЕПЛЯЮТ                 ДРУЖБУ!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611560" y="4149080"/>
            <a:ext cx="7211144" cy="2304256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-</a:t>
            </a:r>
            <a:r>
              <a:rPr lang="ru-RU" dirty="0" err="1" smtClean="0"/>
              <a:t>Лена,ты</a:t>
            </a:r>
            <a:r>
              <a:rPr lang="ru-RU" dirty="0" smtClean="0"/>
              <a:t> прочитала книгу </a:t>
            </a:r>
            <a:r>
              <a:rPr lang="ru-RU" dirty="0" err="1" smtClean="0"/>
              <a:t>Наринэ</a:t>
            </a:r>
            <a:r>
              <a:rPr lang="ru-RU" dirty="0" smtClean="0"/>
              <a:t> </a:t>
            </a:r>
            <a:r>
              <a:rPr lang="ru-RU" dirty="0" err="1" smtClean="0"/>
              <a:t>Абгарян</a:t>
            </a:r>
            <a:r>
              <a:rPr lang="ru-RU" dirty="0" smtClean="0"/>
              <a:t> «</a:t>
            </a:r>
            <a:r>
              <a:rPr lang="ru-RU" dirty="0" err="1" smtClean="0"/>
              <a:t>Манюня</a:t>
            </a:r>
            <a:r>
              <a:rPr lang="ru-RU" dirty="0" smtClean="0"/>
              <a:t>»?</a:t>
            </a:r>
          </a:p>
          <a:p>
            <a:pPr>
              <a:buNone/>
            </a:pPr>
            <a:r>
              <a:rPr lang="ru-RU" dirty="0" smtClean="0"/>
              <a:t>-</a:t>
            </a:r>
            <a:r>
              <a:rPr lang="ru-RU" dirty="0" err="1" smtClean="0"/>
              <a:t>Нет,а</a:t>
            </a:r>
            <a:r>
              <a:rPr lang="ru-RU" dirty="0" smtClean="0"/>
              <a:t> про что эта книга?</a:t>
            </a:r>
          </a:p>
          <a:p>
            <a:pPr>
              <a:buNone/>
            </a:pPr>
            <a:r>
              <a:rPr lang="ru-RU" dirty="0" smtClean="0"/>
              <a:t>-Эта </a:t>
            </a:r>
            <a:r>
              <a:rPr lang="ru-RU" dirty="0"/>
              <a:t> </a:t>
            </a:r>
            <a:r>
              <a:rPr lang="ru-RU" dirty="0" smtClean="0"/>
              <a:t>потрясающая смешная книга о </a:t>
            </a:r>
            <a:r>
              <a:rPr lang="ru-RU" dirty="0"/>
              <a:t>детстве, о двух девочках-подружках Наре и </a:t>
            </a:r>
            <a:r>
              <a:rPr lang="ru-RU" dirty="0" err="1"/>
              <a:t>Maнюне</a:t>
            </a:r>
            <a:r>
              <a:rPr lang="ru-RU" dirty="0"/>
              <a:t>, о грозной и доброй Ба — бабушке </a:t>
            </a:r>
            <a:r>
              <a:rPr lang="ru-RU" dirty="0" err="1"/>
              <a:t>Манюни</a:t>
            </a:r>
            <a:r>
              <a:rPr lang="ru-RU" dirty="0"/>
              <a:t>, и о куче их родственников, постоянно попадающих в казусные ситуации. Это то самое теплое, озорное и полное веселых приключений детство, которое делает человека счастливым на всю жизнь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-Спасибо </a:t>
            </a:r>
            <a:r>
              <a:rPr lang="ru-RU" dirty="0" err="1" smtClean="0"/>
              <a:t>большое,Катя,я</a:t>
            </a:r>
            <a:r>
              <a:rPr lang="ru-RU" dirty="0" smtClean="0"/>
              <a:t> обязательно прочту эту книгу!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88024" y="2564904"/>
            <a:ext cx="4032448" cy="356125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dirty="0" err="1" smtClean="0"/>
              <a:t>Наринэ</a:t>
            </a:r>
            <a:r>
              <a:rPr lang="ru-RU" sz="4400" dirty="0" smtClean="0"/>
              <a:t> </a:t>
            </a:r>
            <a:r>
              <a:rPr lang="ru-RU" sz="4400" dirty="0" err="1" smtClean="0"/>
              <a:t>Абгарян</a:t>
            </a:r>
            <a:endParaRPr lang="ru-RU" sz="4400" dirty="0"/>
          </a:p>
        </p:txBody>
      </p:sp>
      <p:pic>
        <p:nvPicPr>
          <p:cNvPr id="18434" name="Picture 2" descr="http://i237.photobucket.com/albums/ff182/miha-86/Nara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44824"/>
            <a:ext cx="4007844" cy="36004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Точки доступа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hlinkClick r:id="rId2"/>
              </a:rPr>
              <a:t>http://www.loveread.ec/biography</a:t>
            </a:r>
            <a:r>
              <a:rPr lang="ru-RU" dirty="0" smtClean="0">
                <a:hlinkClick r:id="rId2"/>
              </a:rPr>
              <a:t> </a:t>
            </a:r>
            <a:r>
              <a:rPr lang="en-US" dirty="0" err="1" smtClean="0">
                <a:hlinkClick r:id="rId2"/>
              </a:rPr>
              <a:t>author.php?author</a:t>
            </a:r>
            <a:r>
              <a:rPr lang="en-US" dirty="0" smtClean="0">
                <a:hlinkClick r:id="rId2"/>
              </a:rPr>
              <a:t>=</a:t>
            </a:r>
            <a:r>
              <a:rPr lang="en-US" dirty="0" err="1" smtClean="0">
                <a:hlinkClick r:id="rId2"/>
              </a:rPr>
              <a:t>Narine-Abgarian</a:t>
            </a:r>
            <a:endParaRPr lang="ru-RU" dirty="0" smtClean="0"/>
          </a:p>
          <a:p>
            <a:pPr>
              <a:buNone/>
            </a:pPr>
            <a:r>
              <a:rPr lang="en-US" dirty="0" smtClean="0">
                <a:hlinkClick r:id="rId3"/>
              </a:rPr>
              <a:t>http://www.google.ru/search?q=%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57</TotalTime>
  <Words>57</Words>
  <Application>Microsoft Office PowerPoint</Application>
  <PresentationFormat>Экран (4:3)</PresentationFormat>
  <Paragraphs>18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Солнцестояние</vt:lpstr>
      <vt:lpstr>Наринэ Абгарян «Манюня»  </vt:lpstr>
      <vt:lpstr>Манюня и Наринэ-лучшие подруги</vt:lpstr>
      <vt:lpstr>Слайд 3</vt:lpstr>
      <vt:lpstr>Слайд 4</vt:lpstr>
      <vt:lpstr>Книга ищет хозяина.</vt:lpstr>
      <vt:lpstr>ПРИКЛЮЧЕНИЯ УКРЕПЛЯЮТ                 ДРУЖБУ!</vt:lpstr>
      <vt:lpstr>Слайд 7</vt:lpstr>
      <vt:lpstr>Слайд 8</vt:lpstr>
      <vt:lpstr>Точки доступа</vt:lpstr>
      <vt:lpstr>Спасибо за внимание=)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Наринэ Абгарян «Манюня»  </dc:title>
  <dc:creator>Admin</dc:creator>
  <cp:lastModifiedBy>Admin</cp:lastModifiedBy>
  <cp:revision>15</cp:revision>
  <dcterms:created xsi:type="dcterms:W3CDTF">2013-05-21T15:51:40Z</dcterms:created>
  <dcterms:modified xsi:type="dcterms:W3CDTF">2013-10-11T20:58:11Z</dcterms:modified>
</cp:coreProperties>
</file>