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71D32-9807-40DA-8C2C-ECAE4F8F7456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01CFE-19B7-42B5-BE5A-C2AD577B48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1. La</a:t>
            </a:r>
            <a:r>
              <a:rPr lang="fr-CH" baseline="0" dirty="0" smtClean="0"/>
              <a:t> peinture             2. On joue du piano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01CFE-19B7-42B5-BE5A-C2AD577B483F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3.</a:t>
            </a:r>
            <a:r>
              <a:rPr lang="fr-CH" baseline="0" dirty="0" smtClean="0"/>
              <a:t> La lecture      4. On regarde la télé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01CFE-19B7-42B5-BE5A-C2AD577B483F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510041-539C-40C3-B860-5973B30E5924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A30650-4029-490B-BD21-A0133EB995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635625"/>
            <a:ext cx="8458200" cy="1222375"/>
          </a:xfrm>
        </p:spPr>
        <p:txBody>
          <a:bodyPr>
            <a:noAutofit/>
          </a:bodyPr>
          <a:lstStyle/>
          <a:p>
            <a:r>
              <a:rPr lang="ru-RU" sz="1800" b="1" i="1" dirty="0" smtClean="0"/>
              <a:t>Подготовила: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b="1" i="1" dirty="0" smtClean="0"/>
              <a:t>учитель французского языка</a:t>
            </a:r>
            <a:r>
              <a:rPr lang="en-US" sz="1800" b="1" i="1" dirty="0" smtClean="0"/>
              <a:t/>
            </a:r>
            <a:br>
              <a:rPr lang="en-US" sz="1800" b="1" i="1" dirty="0" smtClean="0"/>
            </a:br>
            <a:r>
              <a:rPr lang="ru-RU" sz="1800" b="1" i="1" dirty="0" smtClean="0"/>
              <a:t>высшей категории                                               </a:t>
            </a:r>
            <a:r>
              <a:rPr lang="en-US" sz="1800" b="1" i="1" dirty="0" smtClean="0"/>
              <a:t/>
            </a:r>
            <a:br>
              <a:rPr lang="en-US" sz="1800" b="1" i="1" dirty="0" smtClean="0"/>
            </a:br>
            <a:r>
              <a:rPr lang="ru-RU" sz="1800" b="1" i="1" dirty="0" err="1" smtClean="0"/>
              <a:t>Тугушева</a:t>
            </a:r>
            <a:r>
              <a:rPr lang="ru-RU" sz="1800" b="1" i="1" dirty="0" smtClean="0"/>
              <a:t> Р.Ф.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b="1" i="1" dirty="0" smtClean="0"/>
              <a:t> </a:t>
            </a:r>
            <a:endParaRPr lang="ru-RU" sz="1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1480"/>
            <a:ext cx="8458200" cy="9144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Урок по французскому языку в 6 классе по теме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Les distractions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9659661_1295800274_big_new_year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571612"/>
            <a:ext cx="5334013" cy="4000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57222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i="1" cap="none" dirty="0" smtClean="0">
                <a:latin typeface="Times New Roman" pitchFamily="18" charset="0"/>
                <a:cs typeface="Times New Roman" pitchFamily="18" charset="0"/>
              </a:rPr>
              <a:t>Задачи урока</a:t>
            </a:r>
            <a:endParaRPr lang="ru-RU" sz="3200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33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    автоматизация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лексических единиц по теме</a:t>
            </a:r>
          </a:p>
          <a:p>
            <a:pPr lvl="0" algn="just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    развитие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навыков </a:t>
            </a:r>
            <a:r>
              <a:rPr lang="ru-RU" sz="3300" i="1" dirty="0" err="1" smtClean="0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 монологической и диалогической речи</a:t>
            </a:r>
          </a:p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3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    формирование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познавательной активности и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творческой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способности учащихся</a:t>
            </a:r>
          </a:p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33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    развитие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навыков говорения</a:t>
            </a:r>
          </a:p>
          <a:p>
            <a:pPr algn="just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    оснащение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урока: видеокассета, предметные картинки, магнитная доска, раздаточный материал</a:t>
            </a:r>
          </a:p>
          <a:p>
            <a:pPr algn="just"/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i="1" cap="none" dirty="0" smtClean="0">
                <a:latin typeface="Times New Roman" pitchFamily="18" charset="0"/>
                <a:cs typeface="Times New Roman" pitchFamily="18" charset="0"/>
              </a:rPr>
              <a:t>Программно-методическое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none" dirty="0" smtClean="0">
                <a:latin typeface="Times New Roman" pitchFamily="18" charset="0"/>
                <a:cs typeface="Times New Roman" pitchFamily="18" charset="0"/>
              </a:rPr>
              <a:t>обеспечение</a:t>
            </a:r>
            <a:endParaRPr lang="ru-RU" sz="3200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Программа общеобразовательных учреждений. Французский язык для 1-11 классов школ с углубленным изучением иностранных языков, М: Просвещение, 2010</a:t>
            </a:r>
          </a:p>
          <a:p>
            <a:pPr lvl="0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УМК для 6 класса школ с углубленным изучением французского языка «</a:t>
            </a:r>
            <a:r>
              <a:rPr lang="fr-CH" sz="2800" i="1" dirty="0" smtClean="0">
                <a:latin typeface="Times New Roman" pitchFamily="18" charset="0"/>
                <a:cs typeface="Times New Roman" pitchFamily="18" charset="0"/>
              </a:rPr>
              <a:t>Le fran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fr-CH" sz="2800" i="1" dirty="0" smtClean="0">
                <a:latin typeface="Times New Roman" pitchFamily="18" charset="0"/>
                <a:cs typeface="Times New Roman" pitchFamily="18" charset="0"/>
              </a:rPr>
              <a:t>ais en perspective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», А.С.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Кулигина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500066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i="1" cap="none" dirty="0" smtClean="0">
                <a:latin typeface="Times New Roman" pitchFamily="18" charset="0"/>
                <a:cs typeface="Times New Roman" pitchFamily="18" charset="0"/>
              </a:rPr>
              <a:t>Начало урока</a:t>
            </a:r>
            <a:endParaRPr lang="ru-RU" sz="3200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57298"/>
            <a:ext cx="7715304" cy="385765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fr-CH" sz="2800" i="1" dirty="0" smtClean="0">
                <a:latin typeface="Times New Roman" pitchFamily="18" charset="0"/>
                <a:cs typeface="Times New Roman" pitchFamily="18" charset="0"/>
              </a:rPr>
              <a:t>Aujourd’hui nous allons parler de vos distractions préférées. Le problème du loisir est un des plus importants. A présent on parle beaucoup de la criminalité parmi les jeunes. Il y a les écoliers qui ne s’ intéressent  à rien, qui ne savent pas de quoi s’occuper aux heures de loisir. Mais quand on est libre on peut faire beaucoup de choses intéressantes. Et vous qu’est-ce que vous aimez faire aux heures de loisir? Quelle est ta distraction préférée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457200"/>
            <a:ext cx="3776658" cy="838200"/>
          </a:xfrm>
        </p:spPr>
        <p:txBody>
          <a:bodyPr>
            <a:normAutofit/>
          </a:bodyPr>
          <a:lstStyle/>
          <a:p>
            <a:r>
              <a:rPr lang="fr-CH" b="1" i="1" cap="none" dirty="0" smtClean="0">
                <a:latin typeface="Times New Roman" pitchFamily="18" charset="0"/>
                <a:cs typeface="Times New Roman" pitchFamily="18" charset="0"/>
              </a:rPr>
              <a:t>Les distractions</a:t>
            </a:r>
            <a:endParaRPr lang="ru-RU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7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4429156" cy="3321867"/>
          </a:xfrm>
        </p:spPr>
      </p:pic>
      <p:pic>
        <p:nvPicPr>
          <p:cNvPr id="7" name="Рисунок 6" descr="IMG_58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428976"/>
            <a:ext cx="435771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6190"/>
            <a:ext cx="3214678" cy="500066"/>
          </a:xfrm>
        </p:spPr>
        <p:txBody>
          <a:bodyPr>
            <a:noAutofit/>
          </a:bodyPr>
          <a:lstStyle/>
          <a:p>
            <a:pPr algn="ctr"/>
            <a:r>
              <a:rPr lang="en-US" sz="2800" b="1" i="1" cap="none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sz="2800" b="1" i="1" cap="none" dirty="0" err="1" smtClean="0">
                <a:latin typeface="Times New Roman" pitchFamily="18" charset="0"/>
                <a:cs typeface="Times New Roman" pitchFamily="18" charset="0"/>
              </a:rPr>
              <a:t>peinture</a:t>
            </a:r>
            <a:endParaRPr lang="ru-RU" sz="2800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9841324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4214874" cy="3714776"/>
          </a:xfrm>
        </p:spPr>
      </p:pic>
      <p:pic>
        <p:nvPicPr>
          <p:cNvPr id="6" name="Рисунок 5" descr="default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857496"/>
            <a:ext cx="4000528" cy="4000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57562"/>
            <a:ext cx="4214810" cy="357190"/>
          </a:xfrm>
        </p:spPr>
        <p:txBody>
          <a:bodyPr>
            <a:noAutofit/>
          </a:bodyPr>
          <a:lstStyle/>
          <a:p>
            <a:pPr algn="ctr"/>
            <a:r>
              <a:rPr lang="en-US" sz="2800" b="1" i="1" cap="none" dirty="0" smtClean="0">
                <a:latin typeface="Times New Roman" pitchFamily="18" charset="0"/>
                <a:cs typeface="Times New Roman" pitchFamily="18" charset="0"/>
              </a:rPr>
              <a:t>La lecture</a:t>
            </a:r>
            <a:endParaRPr lang="ru-RU" sz="2800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adcf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4643438" cy="3330008"/>
          </a:xfrm>
        </p:spPr>
      </p:pic>
      <p:pic>
        <p:nvPicPr>
          <p:cNvPr id="6" name="Рисунок 5" descr="21a2d9372601972615613c882fd1d26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214686"/>
            <a:ext cx="4500562" cy="3500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202</TotalTime>
  <Words>221</Words>
  <Application>Microsoft Office PowerPoint</Application>
  <PresentationFormat>Экран (4:3)</PresentationFormat>
  <Paragraphs>23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Подготовила: учитель французского языка высшей категории                                                Тугушева Р.Ф.  </vt:lpstr>
      <vt:lpstr>Задачи урока</vt:lpstr>
      <vt:lpstr>Программно-методическое обеспечение</vt:lpstr>
      <vt:lpstr>Начало урока</vt:lpstr>
      <vt:lpstr>Les distractions</vt:lpstr>
      <vt:lpstr>La peinture</vt:lpstr>
      <vt:lpstr>La lecture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учитель французского языка высшей категории                                                Тугушева Р.Ф.</dc:title>
  <dc:creator>Виктор</dc:creator>
  <cp:lastModifiedBy>Виктор</cp:lastModifiedBy>
  <cp:revision>21</cp:revision>
  <dcterms:created xsi:type="dcterms:W3CDTF">2013-09-27T07:23:13Z</dcterms:created>
  <dcterms:modified xsi:type="dcterms:W3CDTF">2013-10-03T13:19:00Z</dcterms:modified>
</cp:coreProperties>
</file>