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62" r:id="rId6"/>
    <p:sldId id="263" r:id="rId7"/>
    <p:sldId id="259" r:id="rId8"/>
    <p:sldId id="260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7" autoAdjust="0"/>
    <p:restoredTop sz="94660"/>
  </p:normalViewPr>
  <p:slideViewPr>
    <p:cSldViewPr>
      <p:cViewPr>
        <p:scale>
          <a:sx n="66" d="100"/>
          <a:sy n="66" d="100"/>
        </p:scale>
        <p:origin x="-1524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18BA2-C50B-4E94-A83C-304088B4C2B8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347CB-8032-4DA9-91CB-4B2B1D3B8F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18BA2-C50B-4E94-A83C-304088B4C2B8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347CB-8032-4DA9-91CB-4B2B1D3B8F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18BA2-C50B-4E94-A83C-304088B4C2B8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347CB-8032-4DA9-91CB-4B2B1D3B8F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18BA2-C50B-4E94-A83C-304088B4C2B8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347CB-8032-4DA9-91CB-4B2B1D3B8F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18BA2-C50B-4E94-A83C-304088B4C2B8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347CB-8032-4DA9-91CB-4B2B1D3B8F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18BA2-C50B-4E94-A83C-304088B4C2B8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347CB-8032-4DA9-91CB-4B2B1D3B8F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18BA2-C50B-4E94-A83C-304088B4C2B8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347CB-8032-4DA9-91CB-4B2B1D3B8F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18BA2-C50B-4E94-A83C-304088B4C2B8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347CB-8032-4DA9-91CB-4B2B1D3B8F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18BA2-C50B-4E94-A83C-304088B4C2B8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347CB-8032-4DA9-91CB-4B2B1D3B8F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18BA2-C50B-4E94-A83C-304088B4C2B8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347CB-8032-4DA9-91CB-4B2B1D3B8F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18BA2-C50B-4E94-A83C-304088B4C2B8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347CB-8032-4DA9-91CB-4B2B1D3B8F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A18BA2-C50B-4E94-A83C-304088B4C2B8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347CB-8032-4DA9-91CB-4B2B1D3B8F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diamond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мама\КАРТИНКИ\114459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5661248"/>
            <a:ext cx="7304856" cy="936104"/>
          </a:xfrm>
        </p:spPr>
        <p:txBody>
          <a:bodyPr>
            <a:normAutofit fontScale="77500" lnSpcReduction="2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24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Автор: ИВАЩЕНКО Л.П. </a:t>
            </a:r>
            <a:endParaRPr lang="ru-RU" sz="2400" b="1" cap="all" dirty="0">
              <a:ln/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r>
              <a:rPr lang="ru-RU" sz="24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воспитатель ГБОУ </a:t>
            </a:r>
            <a:r>
              <a:rPr lang="ru-RU" sz="2400" b="1" cap="all" dirty="0" err="1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</a:t>
            </a:r>
            <a:r>
              <a:rPr lang="ru-RU" sz="24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/с 762</a:t>
            </a:r>
          </a:p>
          <a:p>
            <a:r>
              <a:rPr lang="ru-RU" sz="24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Г.Москвы</a:t>
            </a:r>
            <a:endParaRPr lang="ru-RU" sz="2400" b="1" cap="all" dirty="0">
              <a:ln/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1" y="1556792"/>
            <a:ext cx="784887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5400" b="1" cap="none" spc="0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ПРАВИЛА ДОРОЖНОГО ДВИЖЕНИЯ</a:t>
            </a:r>
            <a:endParaRPr lang="ru-RU" sz="5400" b="1" cap="none" spc="0" dirty="0">
              <a:ln w="11430"/>
              <a:solidFill>
                <a:schemeClr val="accent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09-009-Dvizhenie-na-dorogakh.jpg"/>
          <p:cNvPicPr>
            <a:picLocks noChangeAspect="1"/>
          </p:cNvPicPr>
          <p:nvPr/>
        </p:nvPicPr>
        <p:blipFill>
          <a:blip r:embed="rId2" cstate="print">
            <a:lum brigh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260648"/>
            <a:ext cx="864096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ОСНОВНЫЕ ПРАВИЛА ПЕШЕХОДА:</a:t>
            </a:r>
            <a:endParaRPr lang="ru-RU" sz="2800" b="1" dirty="0">
              <a:ln w="11430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1052736"/>
            <a:ext cx="7920880" cy="526297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scene3d>
            <a:camera prst="obliqueTopRight"/>
            <a:lightRig rig="glow" dir="tl">
              <a:rot lat="0" lon="0" rev="5400000"/>
            </a:lightRig>
          </a:scene3d>
          <a:sp3d>
            <a:bevelT w="114300" prst="artDeco"/>
          </a:sp3d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Пешеходы должны двигаться по тротуару</a:t>
            </a:r>
          </a:p>
          <a:p>
            <a:endParaRPr lang="ru-RU" sz="280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При переходе дороги, где есть светофор, нужно следить за сигналами светофора</a:t>
            </a:r>
          </a:p>
          <a:p>
            <a:endParaRPr lang="ru-RU" sz="280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Пешеходы должны переходить дорогу по пешеходному или подземному переходу</a:t>
            </a:r>
          </a:p>
          <a:p>
            <a:endParaRPr lang="ru-RU" sz="280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Переходить дорогу можно, только после того, как посмотришь в право и влево и убедившись, что все машины остановились, можно переходить дорогу</a:t>
            </a:r>
            <a:endParaRPr lang="ru-RU" sz="2800" dirty="0">
              <a:ln w="18415" cmpd="sng">
                <a:solidFill>
                  <a:srgbClr val="0070C0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09-009-Dvizhenie-na-dorogakh.jpg"/>
          <p:cNvPicPr>
            <a:picLocks noChangeAspect="1"/>
          </p:cNvPicPr>
          <p:nvPr/>
        </p:nvPicPr>
        <p:blipFill>
          <a:blip r:embed="rId2" cstate="print">
            <a:lum brigh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дорога главна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332656"/>
            <a:ext cx="5112568" cy="61926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5903640" y="620688"/>
            <a:ext cx="324036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ДОРОГА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– обустроенная или приспособленная и используемая  для движения транспорта полоса земли.</a:t>
            </a:r>
            <a:endParaRPr lang="ru-RU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3"/>
            <a:endParaRPr lang="ru-RU" sz="28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3"/>
            <a:endParaRPr lang="ru-RU" sz="28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3"/>
            <a:endParaRPr lang="ru-RU" sz="28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3"/>
            <a:endParaRPr lang="ru-RU" sz="28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1"/>
            <a:r>
              <a:rPr lang="ru-RU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ДОРОГА</a:t>
            </a:r>
            <a:r>
              <a:rPr lang="ru-RU" sz="2000" dirty="0" smtClean="0"/>
              <a:t> </a:t>
            </a:r>
            <a:endParaRPr lang="ru-RU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>
              <a:buFont typeface="Wingdings" pitchFamily="2" charset="2"/>
              <a:buChar char="ü"/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Проезжая часть; </a:t>
            </a:r>
          </a:p>
          <a:p>
            <a:pPr>
              <a:buFont typeface="Wingdings" pitchFamily="2" charset="2"/>
              <a:buChar char="ü"/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тротуар;</a:t>
            </a:r>
          </a:p>
          <a:p>
            <a:pPr>
              <a:buFont typeface="Wingdings" pitchFamily="2" charset="2"/>
              <a:buChar char="ü"/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обочина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09-009-Dvizhenie-na-dorogakh.jpg"/>
          <p:cNvPicPr>
            <a:picLocks noChangeAspect="1"/>
          </p:cNvPicPr>
          <p:nvPr/>
        </p:nvPicPr>
        <p:blipFill>
          <a:blip r:embed="rId2" cstate="print">
            <a:lum brigh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171770_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2060848"/>
            <a:ext cx="7488832" cy="46313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1979712" y="0"/>
            <a:ext cx="52565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ПРОЕЗЖАЯ ЧАСТЬ </a:t>
            </a:r>
          </a:p>
          <a:p>
            <a:pPr algn="ctr"/>
            <a:r>
              <a:rPr lang="ru-RU" sz="2800" b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– часть дороги предназначенная </a:t>
            </a:r>
          </a:p>
          <a:p>
            <a:pPr algn="ctr"/>
            <a:r>
              <a:rPr lang="ru-RU" sz="2800" b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для движения транспорта</a:t>
            </a:r>
            <a:endParaRPr lang="ru-RU" sz="2800" b="1" spc="50" dirty="0">
              <a:ln w="11430"/>
              <a:solidFill>
                <a:schemeClr val="tx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н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09-009-Dvizhenie-na-dorogakh.jpg"/>
          <p:cNvPicPr>
            <a:picLocks noChangeAspect="1"/>
          </p:cNvPicPr>
          <p:nvPr/>
        </p:nvPicPr>
        <p:blipFill>
          <a:blip r:embed="rId2" cstate="print">
            <a:lum brigh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image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1340768"/>
            <a:ext cx="7560840" cy="5112568"/>
          </a:xfrm>
          <a:prstGeom prst="rect">
            <a:avLst/>
          </a:prstGeom>
          <a:ln w="190500" cap="sq">
            <a:solidFill>
              <a:schemeClr val="accent4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1475656" y="620688"/>
            <a:ext cx="6264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ПЕРЕКРЕСТОК</a:t>
            </a:r>
            <a:r>
              <a:rPr lang="ru-RU" sz="2400" dirty="0" smtClean="0"/>
              <a:t>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– место пересечения дорог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09-009-Dvizhenie-na-dorogakh.jpg"/>
          <p:cNvPicPr>
            <a:picLocks noChangeAspect="1"/>
          </p:cNvPicPr>
          <p:nvPr/>
        </p:nvPicPr>
        <p:blipFill>
          <a:blip r:embed="rId2" cstate="print">
            <a:lum brigh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8477" y="404664"/>
            <a:ext cx="86740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ТРОТУАР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– часть дороги 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предназначенная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для передвижения пешеходов  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Рисунок 5" descr="7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2204864"/>
            <a:ext cx="7200800" cy="42484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 prst="convex"/>
            <a:contourClr>
              <a:srgbClr val="C0C0C0"/>
            </a:contourClr>
          </a:sp3d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09-009-Dvizhenie-na-dorogakh.jpg"/>
          <p:cNvPicPr>
            <a:picLocks noChangeAspect="1"/>
          </p:cNvPicPr>
          <p:nvPr/>
        </p:nvPicPr>
        <p:blipFill>
          <a:blip r:embed="rId2" cstate="print">
            <a:lum brigh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31640" y="836712"/>
            <a:ext cx="6408712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ОБОЧИНА </a:t>
            </a:r>
          </a:p>
          <a:p>
            <a:pPr algn="ctr"/>
            <a:r>
              <a:rPr lang="ru-RU" sz="2000" b="1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– часть дороги, которая используется </a:t>
            </a:r>
          </a:p>
          <a:p>
            <a:pPr algn="ctr"/>
            <a:r>
              <a:rPr lang="ru-RU" sz="2000" b="1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для остановки транспорта </a:t>
            </a:r>
          </a:p>
          <a:p>
            <a:pPr algn="ctr"/>
            <a:r>
              <a:rPr lang="ru-RU" sz="2000" b="1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иногда для движения пешеходов. </a:t>
            </a:r>
            <a:endParaRPr lang="ru-RU" sz="2000" b="1" dirty="0">
              <a:ln w="11430"/>
              <a:solidFill>
                <a:schemeClr val="bg2">
                  <a:lumMod val="1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Рисунок 5" descr="05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2564904"/>
            <a:ext cx="6768752" cy="39604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09-009-Dvizhenie-na-dorogakh.jpg"/>
          <p:cNvPicPr>
            <a:picLocks noChangeAspect="1"/>
          </p:cNvPicPr>
          <p:nvPr/>
        </p:nvPicPr>
        <p:blipFill>
          <a:blip r:embed="rId2" cstate="print">
            <a:lum brigh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5" name="Рисунок 4" descr="39038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772816"/>
            <a:ext cx="4571623" cy="4509120"/>
          </a:xfrm>
          <a:prstGeom prst="roundRect">
            <a:avLst>
              <a:gd name="adj" fmla="val 16667"/>
            </a:avLst>
          </a:prstGeom>
          <a:ln>
            <a:solidFill>
              <a:srgbClr val="002060"/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3563888" y="476673"/>
            <a:ext cx="5040560" cy="504753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C00000"/>
            </a:solidFill>
          </a:ln>
          <a:scene3d>
            <a:camera prst="perspectiveHeroicExtremeLeftFacing"/>
            <a:lightRig rig="soft" dir="tl">
              <a:rot lat="0" lon="0" rev="0"/>
            </a:lightRig>
          </a:scene3d>
          <a:sp3d>
            <a:bevelT w="165100" prst="coolSlant"/>
          </a:sp3d>
        </p:spPr>
        <p:txBody>
          <a:bodyPr wrap="square" rtlCol="0">
            <a:sp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ДОРОЖНЫЕ ЗНАКИ 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  графические знаки, которые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</a:t>
            </a:r>
          </a:p>
          <a:p>
            <a:pPr>
              <a:buFont typeface="Wingdings" pitchFamily="2" charset="2"/>
              <a:buChar char="v"/>
            </a:pPr>
            <a:r>
              <a:rPr lang="ru-RU" sz="3600" b="1" i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предупреждают,  </a:t>
            </a:r>
          </a:p>
          <a:p>
            <a:pPr>
              <a:buFont typeface="Wingdings" pitchFamily="2" charset="2"/>
              <a:buChar char="v"/>
            </a:pPr>
            <a:r>
              <a:rPr lang="ru-RU" sz="3600" b="1" i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дают приоритет, </a:t>
            </a:r>
          </a:p>
          <a:p>
            <a:pPr>
              <a:buFont typeface="Wingdings" pitchFamily="2" charset="2"/>
              <a:buChar char="v"/>
            </a:pPr>
            <a:r>
              <a:rPr lang="ru-RU" sz="3600" b="1" i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запрещают, </a:t>
            </a:r>
          </a:p>
          <a:p>
            <a:pPr>
              <a:buFont typeface="Wingdings" pitchFamily="2" charset="2"/>
              <a:buChar char="v"/>
            </a:pPr>
            <a:r>
              <a:rPr lang="ru-RU" sz="3600" b="1" i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указывают, </a:t>
            </a:r>
          </a:p>
          <a:p>
            <a:pPr>
              <a:buFont typeface="Wingdings" pitchFamily="2" charset="2"/>
              <a:buChar char="v"/>
            </a:pPr>
            <a:r>
              <a:rPr lang="ru-RU" sz="3600" b="1" i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специальные,</a:t>
            </a:r>
          </a:p>
          <a:p>
            <a:pPr>
              <a:buFont typeface="Wingdings" pitchFamily="2" charset="2"/>
              <a:buChar char="v"/>
            </a:pPr>
            <a:r>
              <a:rPr lang="ru-RU" sz="3600" b="1" i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сервисные, </a:t>
            </a:r>
          </a:p>
          <a:p>
            <a:pPr>
              <a:buFont typeface="Wingdings" pitchFamily="2" charset="2"/>
              <a:buChar char="v"/>
            </a:pPr>
            <a:r>
              <a:rPr lang="ru-RU" sz="3600" b="1" i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информационные</a:t>
            </a:r>
          </a:p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09-009-Dvizhenie-na-dorogakh.jpg"/>
          <p:cNvPicPr>
            <a:picLocks noChangeAspect="1"/>
          </p:cNvPicPr>
          <p:nvPr/>
        </p:nvPicPr>
        <p:blipFill>
          <a:blip r:embed="rId2" cstate="print">
            <a:lum brigh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0_6d56f_bcc3244a_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404664"/>
            <a:ext cx="3600400" cy="568863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107950" dist="12700" dir="5400000" algn="ctr">
              <a:srgbClr val="000000"/>
            </a:outerShdw>
            <a:reflection blurRad="12700" stA="33000" endPos="28000" dist="5000" dir="5400000" sy="-100000" algn="bl" rotWithShape="0"/>
          </a:effectLst>
          <a:scene3d>
            <a:camera prst="perspectiveRight"/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4067944" y="764704"/>
            <a:ext cx="4824536" cy="126188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scene3d>
            <a:camera prst="perspectiveBelow"/>
            <a:lightRig rig="soft" dir="tl">
              <a:rot lat="0" lon="0" rev="0"/>
            </a:lightRig>
          </a:scene3d>
          <a:sp3d>
            <a:bevelT prst="relaxedInset"/>
          </a:sp3d>
        </p:spPr>
        <p:txBody>
          <a:bodyPr wrap="square" rtlCol="0">
            <a:sp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СВЕТОФОР</a:t>
            </a:r>
            <a:r>
              <a:rPr lang="ru-RU" sz="2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2400" b="1" spc="50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 </a:t>
            </a:r>
            <a:r>
              <a:rPr lang="ru-RU" sz="2400" b="1" spc="50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аппарат предназначен для регулирования движения </a:t>
            </a:r>
            <a:endParaRPr lang="ru-RU" sz="2400" b="1" spc="50" dirty="0">
              <a:ln w="11430"/>
              <a:solidFill>
                <a:schemeClr val="accent1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3366" y="2852936"/>
            <a:ext cx="4967106" cy="28931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scene3d>
            <a:camera prst="perspectiveLeft"/>
            <a:lightRig rig="soft" dir="tl">
              <a:rot lat="0" lon="0" rev="0"/>
            </a:lightRig>
          </a:scene3d>
          <a:sp3d>
            <a:bevelT w="165100" prst="coolSlant"/>
          </a:sp3d>
        </p:spPr>
        <p:txBody>
          <a:bodyPr wrap="square" rtlCol="0">
            <a:sp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СИГНАЛЫ СВЕТОФОРА:</a:t>
            </a:r>
          </a:p>
          <a:p>
            <a:endParaRPr lang="ru-RU" sz="2800" b="1" spc="50" dirty="0" smtClean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КРАСНЫЙ - ЗАПРЕТ ДВИЖЕНИЮ</a:t>
            </a:r>
          </a:p>
          <a:p>
            <a:endParaRPr lang="ru-RU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ru-RU" b="1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ЖЕЛТЫЙ – ЗАПРЕТ ДВИЖЕНИЮ И ПРЕДУПРЕЖДЕНИЕ О ПРЕДСТОЯЩЕМ ВКЛЮЧЕНИИ ЗЕЛЕНОГО СИГНАЛА</a:t>
            </a:r>
          </a:p>
          <a:p>
            <a:endParaRPr lang="ru-RU" b="1" spc="50" dirty="0" smtClean="0">
              <a:ln w="11430"/>
              <a:solidFill>
                <a:srgbClr val="FFC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ru-RU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ЗЕЛЕНЫЙ – РАЗРЕШАЕТ  ДВИЖЕНИЕ</a:t>
            </a:r>
            <a:endParaRPr lang="ru-RU" b="1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од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09-009-Dvizhenie-na-dorogakh.jpg"/>
          <p:cNvPicPr>
            <a:picLocks noChangeAspect="1"/>
          </p:cNvPicPr>
          <p:nvPr/>
        </p:nvPicPr>
        <p:blipFill>
          <a:blip r:embed="rId2" cstate="print">
            <a:lum brigh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5" y="404665"/>
            <a:ext cx="5832647" cy="175432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ПЕШЕХОДНЫЙ ПЕРЕХОД</a:t>
            </a:r>
          </a:p>
          <a:p>
            <a:pPr algn="ctr"/>
            <a:r>
              <a:rPr lang="ru-RU" sz="2000" b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— специальная часть на проезжей части дороги, выделенная для перехода пешеходов на другую сторону улицы или дороги.</a:t>
            </a:r>
            <a:endParaRPr lang="ru-RU" sz="2000" b="1" spc="50" dirty="0">
              <a:ln w="11430"/>
              <a:solidFill>
                <a:schemeClr val="tx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lum bright="-20000"/>
          </a:blip>
          <a:srcRect/>
          <a:stretch>
            <a:fillRect/>
          </a:stretch>
        </p:blipFill>
        <p:spPr bwMode="auto">
          <a:xfrm>
            <a:off x="323528" y="2204864"/>
            <a:ext cx="7200800" cy="419464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5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isometricOffAxis2Lef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Рисунок 6" descr="peshehodniy pereho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92011" y="188640"/>
            <a:ext cx="2951989" cy="22139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ContrastingLeftFacing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</TotalTime>
  <Words>205</Words>
  <Application>Microsoft Office PowerPoint</Application>
  <PresentationFormat>Экран (4:3)</PresentationFormat>
  <Paragraphs>54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н</vt:lpstr>
      <vt:lpstr>Слайд 5</vt:lpstr>
      <vt:lpstr>Слайд 6</vt:lpstr>
      <vt:lpstr>Слайд 7</vt:lpstr>
      <vt:lpstr>Слайд 8</vt:lpstr>
      <vt:lpstr>од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50</cp:revision>
  <dcterms:created xsi:type="dcterms:W3CDTF">2013-10-10T09:06:30Z</dcterms:created>
  <dcterms:modified xsi:type="dcterms:W3CDTF">2013-10-12T19:01:15Z</dcterms:modified>
</cp:coreProperties>
</file>