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8" r:id="rId8"/>
    <p:sldId id="269" r:id="rId9"/>
    <p:sldId id="263" r:id="rId10"/>
    <p:sldId id="267" r:id="rId11"/>
    <p:sldId id="278" r:id="rId12"/>
    <p:sldId id="265" r:id="rId13"/>
    <p:sldId id="266" r:id="rId14"/>
    <p:sldId id="270" r:id="rId15"/>
    <p:sldId id="271" r:id="rId16"/>
    <p:sldId id="272" r:id="rId17"/>
    <p:sldId id="273" r:id="rId18"/>
    <p:sldId id="274" r:id="rId19"/>
    <p:sldId id="261" r:id="rId20"/>
    <p:sldId id="262" r:id="rId21"/>
    <p:sldId id="275" r:id="rId22"/>
    <p:sldId id="276" r:id="rId23"/>
    <p:sldId id="277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60"/>
  </p:normalViewPr>
  <p:slideViewPr>
    <p:cSldViewPr>
      <p:cViewPr varScale="1">
        <p:scale>
          <a:sx n="104" d="100"/>
          <a:sy n="104" d="100"/>
        </p:scale>
        <p:origin x="-1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DAFDB8-CB1A-4056-A192-C93FC0E0B2F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AE0ED-E898-4D83-B328-0421B5D88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DAFDB8-CB1A-4056-A192-C93FC0E0B2F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AE0ED-E898-4D83-B328-0421B5D88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DAFDB8-CB1A-4056-A192-C93FC0E0B2F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AE0ED-E898-4D83-B328-0421B5D88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DAFDB8-CB1A-4056-A192-C93FC0E0B2F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AE0ED-E898-4D83-B328-0421B5D88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DAFDB8-CB1A-4056-A192-C93FC0E0B2F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AE0ED-E898-4D83-B328-0421B5D88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DAFDB8-CB1A-4056-A192-C93FC0E0B2F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AE0ED-E898-4D83-B328-0421B5D88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DAFDB8-CB1A-4056-A192-C93FC0E0B2F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AE0ED-E898-4D83-B328-0421B5D88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DAFDB8-CB1A-4056-A192-C93FC0E0B2F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AE0ED-E898-4D83-B328-0421B5D88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DAFDB8-CB1A-4056-A192-C93FC0E0B2F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AE0ED-E898-4D83-B328-0421B5D88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DAFDB8-CB1A-4056-A192-C93FC0E0B2F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AE0ED-E898-4D83-B328-0421B5D88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DAFDB8-CB1A-4056-A192-C93FC0E0B2F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AE0ED-E898-4D83-B328-0421B5D88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25DAFDB8-CB1A-4056-A192-C93FC0E0B2F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0CAE0ED-E898-4D83-B328-0421B5D88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2304256"/>
          </a:xfrm>
        </p:spPr>
        <p:txBody>
          <a:bodyPr/>
          <a:lstStyle/>
          <a:p>
            <a:r>
              <a:rPr lang="ru-RU" dirty="0" smtClean="0"/>
              <a:t>«Творческое и личностное развитие воспитанников младшей группы»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6400800" cy="2425824"/>
          </a:xfrm>
        </p:spPr>
        <p:txBody>
          <a:bodyPr/>
          <a:lstStyle/>
          <a:p>
            <a:pPr algn="r"/>
            <a:r>
              <a:rPr lang="ru-RU" smtClean="0"/>
              <a:t>Воспитатели</a:t>
            </a:r>
            <a:r>
              <a:rPr lang="ru-RU" dirty="0" smtClean="0"/>
              <a:t>:</a:t>
            </a:r>
          </a:p>
          <a:p>
            <a:pPr algn="r"/>
            <a:r>
              <a:rPr lang="ru-RU" dirty="0" smtClean="0"/>
              <a:t>Гавшина В.А.</a:t>
            </a:r>
          </a:p>
          <a:p>
            <a:pPr algn="r"/>
            <a:r>
              <a:rPr lang="ru-RU" dirty="0" smtClean="0"/>
              <a:t>Соломко Н.В.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dirty="0" smtClean="0"/>
              <a:t>Мастерская чудес - 2012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3550072"/>
          </a:xfrm>
        </p:spPr>
        <p:txBody>
          <a:bodyPr/>
          <a:lstStyle/>
          <a:p>
            <a:pPr algn="ctr"/>
            <a:r>
              <a:rPr lang="ru-RU" dirty="0" smtClean="0"/>
              <a:t>Конкурсная работа в номинации «День домового»</a:t>
            </a:r>
            <a:endParaRPr lang="ru-RU" dirty="0"/>
          </a:p>
        </p:txBody>
      </p:sp>
      <p:pic>
        <p:nvPicPr>
          <p:cNvPr id="8" name="Содержимое 7" descr="домовые 006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7544" y="908720"/>
            <a:ext cx="3680148" cy="28803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311802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Содержимое 9" descr="0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499992" y="1124744"/>
            <a:ext cx="4248472" cy="55822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/>
          <a:lstStyle/>
          <a:p>
            <a:r>
              <a:rPr lang="ru-RU" dirty="0" smtClean="0"/>
              <a:t>Страница из «Календаря Страны мастеров»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457400"/>
            <a:ext cx="856895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Мастерская чудес - 2012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3478063"/>
          </a:xfrm>
        </p:spPr>
        <p:txBody>
          <a:bodyPr/>
          <a:lstStyle/>
          <a:p>
            <a:pPr algn="r"/>
            <a:r>
              <a:rPr lang="ru-RU" dirty="0" smtClean="0"/>
              <a:t>Подготовка к конкурсу</a:t>
            </a:r>
            <a:endParaRPr lang="ru-RU" dirty="0"/>
          </a:p>
        </p:txBody>
      </p:sp>
      <p:pic>
        <p:nvPicPr>
          <p:cNvPr id="7" name="Содержимое 6" descr="день пиона за работой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7544" y="1556792"/>
            <a:ext cx="3888432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3406055"/>
          </a:xfrm>
        </p:spPr>
        <p:txBody>
          <a:bodyPr/>
          <a:lstStyle/>
          <a:p>
            <a:r>
              <a:rPr lang="ru-RU" dirty="0" smtClean="0"/>
              <a:t>«День Пиона»</a:t>
            </a:r>
            <a:endParaRPr lang="ru-RU" dirty="0"/>
          </a:p>
        </p:txBody>
      </p:sp>
      <p:pic>
        <p:nvPicPr>
          <p:cNvPr id="8" name="Содержимое 7" descr="день пиона за работой (2)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44008" y="1556792"/>
            <a:ext cx="4041775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r>
              <a:rPr lang="ru-RU" dirty="0" smtClean="0"/>
              <a:t>Мастерская чудес - 2012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988840"/>
            <a:ext cx="4040188" cy="3240360"/>
          </a:xfrm>
        </p:spPr>
        <p:txBody>
          <a:bodyPr/>
          <a:lstStyle/>
          <a:p>
            <a:pPr algn="ctr"/>
            <a:r>
              <a:rPr lang="ru-RU" dirty="0" smtClean="0"/>
              <a:t>Конкурсная работа в номинации «День пиона» </a:t>
            </a:r>
            <a:endParaRPr lang="ru-RU" dirty="0"/>
          </a:p>
        </p:txBody>
      </p:sp>
      <p:pic>
        <p:nvPicPr>
          <p:cNvPr id="7" name="Содержимое 6" descr="день пиона все.jpe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716016" y="836712"/>
            <a:ext cx="4176464" cy="576064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45581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поделки 002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7544" y="908720"/>
            <a:ext cx="4041775" cy="30313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Мастерская чудес - 2012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22539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день крокодила 002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2051720" y="1268760"/>
            <a:ext cx="4040188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22539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день крокодила 00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084168" y="1124744"/>
            <a:ext cx="2782006" cy="43296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Содержимое 10" descr="день крокодила 004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>
          <a:xfrm>
            <a:off x="179512" y="1052736"/>
            <a:ext cx="2222600" cy="3951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2627784" y="4005064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Подготовка к конкурсу</a:t>
            </a:r>
          </a:p>
          <a:p>
            <a:pPr algn="ctr"/>
            <a:r>
              <a:rPr lang="ru-RU" dirty="0" smtClean="0"/>
              <a:t> «День крокодила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dirty="0" smtClean="0"/>
              <a:t>Мастерская чудес - 2012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996952"/>
            <a:ext cx="4040188" cy="1944215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Конкурсная работа в номинации «День крокодила»</a:t>
            </a:r>
          </a:p>
          <a:p>
            <a:endParaRPr lang="ru-RU" dirty="0"/>
          </a:p>
        </p:txBody>
      </p:sp>
      <p:pic>
        <p:nvPicPr>
          <p:cNvPr id="7" name="Содержимое 6" descr="день крокодила 087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7544" y="980728"/>
            <a:ext cx="4040188" cy="23042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333404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день крокодила диплом.jpe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572000" y="1052736"/>
            <a:ext cx="4215716" cy="55964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643192" cy="995710"/>
          </a:xfrm>
        </p:spPr>
        <p:txBody>
          <a:bodyPr/>
          <a:lstStyle/>
          <a:p>
            <a:pPr algn="ctr"/>
            <a:r>
              <a:rPr lang="ru-RU" sz="2800" dirty="0" smtClean="0"/>
              <a:t>Мастерская чудес - 2012: работы для районной выставки «Я – творец»</a:t>
            </a:r>
            <a:endParaRPr lang="ru-RU" sz="2800" dirty="0"/>
          </a:p>
        </p:txBody>
      </p:sp>
      <p:pic>
        <p:nvPicPr>
          <p:cNvPr id="7" name="Содержимое 6" descr="Копия Фото029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779912" y="1412776"/>
            <a:ext cx="4738255" cy="355369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1412777"/>
            <a:ext cx="3008313" cy="3312368"/>
          </a:xfrm>
        </p:spPr>
        <p:txBody>
          <a:bodyPr/>
          <a:lstStyle/>
          <a:p>
            <a:pPr algn="ctr"/>
            <a:r>
              <a:rPr lang="ru-RU" sz="3200" dirty="0" smtClean="0"/>
              <a:t>Работа «</a:t>
            </a:r>
            <a:r>
              <a:rPr lang="ru-RU" sz="3200" dirty="0" err="1" smtClean="0"/>
              <a:t>Домовенок</a:t>
            </a:r>
            <a:r>
              <a:rPr lang="ru-RU" sz="3200" dirty="0" smtClean="0"/>
              <a:t> и котенок»</a:t>
            </a:r>
          </a:p>
          <a:p>
            <a:pPr algn="ctr"/>
            <a:r>
              <a:rPr lang="ru-RU" sz="3200" dirty="0" smtClean="0"/>
              <a:t> Васильевой Любы, Дмитриевой Насти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931224" cy="116205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000000"/>
                </a:solidFill>
              </a:rPr>
              <a:t>Мастерская чудес - 2012: работы для районной выставки «Я – творец»</a:t>
            </a:r>
            <a:endParaRPr lang="ru-RU" sz="3200" dirty="0"/>
          </a:p>
        </p:txBody>
      </p:sp>
      <p:pic>
        <p:nvPicPr>
          <p:cNvPr id="7" name="Содержимое 6" descr="Копия Фото029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898957" y="1524592"/>
            <a:ext cx="4463935" cy="335002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1556793"/>
            <a:ext cx="3008313" cy="3384376"/>
          </a:xfrm>
        </p:spPr>
        <p:txBody>
          <a:bodyPr/>
          <a:lstStyle/>
          <a:p>
            <a:pPr algn="ctr"/>
            <a:r>
              <a:rPr lang="ru-RU" sz="3200" dirty="0" smtClean="0"/>
              <a:t>Работа «Веселый автомобиль» </a:t>
            </a:r>
          </a:p>
          <a:p>
            <a:pPr algn="ctr"/>
            <a:r>
              <a:rPr lang="ru-RU" sz="3200" dirty="0" smtClean="0"/>
              <a:t>Борщевского Тимура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3232" cy="116205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000000"/>
                </a:solidFill>
              </a:rPr>
              <a:t>Мастерская чудес - 2012: работы для районной выставки «Я – творец»</a:t>
            </a:r>
            <a:endParaRPr lang="ru-RU" sz="3200" dirty="0"/>
          </a:p>
        </p:txBody>
      </p:sp>
      <p:pic>
        <p:nvPicPr>
          <p:cNvPr id="7" name="Содержимое 6" descr="Копия Фото030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795048" y="1543295"/>
            <a:ext cx="4671753" cy="331262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1700807"/>
            <a:ext cx="3008313" cy="2880321"/>
          </a:xfrm>
        </p:spPr>
        <p:txBody>
          <a:bodyPr/>
          <a:lstStyle/>
          <a:p>
            <a:pPr algn="ctr"/>
            <a:r>
              <a:rPr lang="ru-RU" sz="2800" dirty="0" smtClean="0"/>
              <a:t>Работа «Дракончики»</a:t>
            </a:r>
          </a:p>
          <a:p>
            <a:pPr algn="ctr"/>
            <a:r>
              <a:rPr lang="ru-RU" sz="2800" dirty="0" smtClean="0"/>
              <a:t>Васильевой Русланы, </a:t>
            </a:r>
            <a:r>
              <a:rPr lang="ru-RU" sz="2800" dirty="0" err="1" smtClean="0"/>
              <a:t>Кульбертинова</a:t>
            </a:r>
            <a:r>
              <a:rPr lang="ru-RU" sz="2800" dirty="0" smtClean="0"/>
              <a:t> Егора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Мишуткины</a:t>
            </a:r>
            <a:r>
              <a:rPr lang="ru-RU" dirty="0" smtClean="0"/>
              <a:t> забавы» - 2013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3478063"/>
          </a:xfrm>
        </p:spPr>
        <p:txBody>
          <a:bodyPr/>
          <a:lstStyle/>
          <a:p>
            <a:pPr algn="ctr"/>
            <a:r>
              <a:rPr lang="ru-RU" dirty="0" smtClean="0"/>
              <a:t>Волшебная зарядка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3478063"/>
          </a:xfrm>
        </p:spPr>
        <p:txBody>
          <a:bodyPr/>
          <a:lstStyle/>
          <a:p>
            <a:pPr algn="ctr"/>
            <a:r>
              <a:rPr lang="ru-RU" dirty="0" smtClean="0"/>
              <a:t>Эстафета прыгунов</a:t>
            </a:r>
            <a:endParaRPr lang="ru-RU" dirty="0"/>
          </a:p>
        </p:txBody>
      </p:sp>
      <p:pic>
        <p:nvPicPr>
          <p:cNvPr id="8" name="Содержимое 7" descr="2013 март Мишуткины забавы 006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11560" y="1556792"/>
            <a:ext cx="3905592" cy="29593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Содержимое 9" descr="2013 март Мишуткины забавы 01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16016" y="1556792"/>
            <a:ext cx="3888432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dirty="0" smtClean="0"/>
              <a:t>Наша группа: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908721"/>
            <a:ext cx="4040188" cy="432048"/>
          </a:xfrm>
        </p:spPr>
        <p:txBody>
          <a:bodyPr/>
          <a:lstStyle/>
          <a:p>
            <a:r>
              <a:rPr lang="ru-RU" u="sng" dirty="0" smtClean="0"/>
              <a:t>Первоклассники:</a:t>
            </a:r>
            <a:endParaRPr lang="ru-RU" u="sng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57200" y="1340768"/>
            <a:ext cx="4040188" cy="4785395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000" dirty="0" smtClean="0"/>
              <a:t>Алешин </a:t>
            </a:r>
            <a:r>
              <a:rPr lang="ru-RU" sz="2000" dirty="0" err="1" smtClean="0"/>
              <a:t>Миршод</a:t>
            </a:r>
            <a:endParaRPr lang="ru-RU" sz="2000" dirty="0" smtClean="0"/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Васильев Георгий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Васильев Кирилл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Кириллов Сергей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Кириллова </a:t>
            </a:r>
            <a:r>
              <a:rPr lang="ru-RU" sz="2000" dirty="0" err="1" smtClean="0"/>
              <a:t>Инга</a:t>
            </a:r>
            <a:r>
              <a:rPr lang="ru-RU" sz="2000" dirty="0" smtClean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err="1" smtClean="0"/>
              <a:t>Углова</a:t>
            </a:r>
            <a:r>
              <a:rPr lang="ru-RU" sz="2000" dirty="0" smtClean="0"/>
              <a:t> Яна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Усова Диана</a:t>
            </a:r>
          </a:p>
          <a:p>
            <a:pPr>
              <a:buNone/>
            </a:pPr>
            <a:r>
              <a:rPr lang="ru-RU" b="1" u="sng" dirty="0" smtClean="0"/>
              <a:t>Воспитатели: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Гавшина В.А.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Соломко Н.В.</a:t>
            </a:r>
            <a:endParaRPr lang="ru-RU" sz="20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908721"/>
            <a:ext cx="4041775" cy="432048"/>
          </a:xfrm>
        </p:spPr>
        <p:txBody>
          <a:bodyPr/>
          <a:lstStyle/>
          <a:p>
            <a:r>
              <a:rPr lang="ru-RU" u="sng" dirty="0" smtClean="0"/>
              <a:t>Второклассники:</a:t>
            </a:r>
            <a:endParaRPr lang="ru-RU" u="sng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45025" y="1340768"/>
            <a:ext cx="4041775" cy="4785395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000" dirty="0" smtClean="0"/>
              <a:t>Борщевский Тимур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Васильева Любовь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Дмитриева Анастасия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err="1" smtClean="0"/>
              <a:t>Кульбертинов</a:t>
            </a:r>
            <a:r>
              <a:rPr lang="ru-RU" sz="2000" dirty="0" smtClean="0"/>
              <a:t> Егор</a:t>
            </a:r>
          </a:p>
          <a:p>
            <a:pPr>
              <a:buNone/>
            </a:pPr>
            <a:r>
              <a:rPr lang="ru-RU" b="1" u="sng" dirty="0" smtClean="0"/>
              <a:t>Третьеклассники: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Васильева Руслана</a:t>
            </a:r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Работа в группе ведется </a:t>
            </a:r>
          </a:p>
          <a:p>
            <a:pPr>
              <a:buNone/>
            </a:pPr>
            <a:r>
              <a:rPr lang="ru-RU" sz="2000" dirty="0" smtClean="0"/>
              <a:t>с 2011 года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Мишуткины</a:t>
            </a:r>
            <a:r>
              <a:rPr lang="ru-RU" dirty="0" smtClean="0"/>
              <a:t> забавы» - 2013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3478063"/>
          </a:xfrm>
        </p:spPr>
        <p:txBody>
          <a:bodyPr/>
          <a:lstStyle/>
          <a:p>
            <a:pPr algn="ctr"/>
            <a:r>
              <a:rPr lang="ru-RU" dirty="0" smtClean="0"/>
              <a:t>Конкурс для сильных мальчиков…</a:t>
            </a:r>
            <a:endParaRPr lang="ru-RU" dirty="0"/>
          </a:p>
        </p:txBody>
      </p:sp>
      <p:pic>
        <p:nvPicPr>
          <p:cNvPr id="7" name="Содержимое 6" descr="2013 март Мишуткины забавы 014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7544" y="1556792"/>
            <a:ext cx="4032447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3478063"/>
          </a:xfrm>
        </p:spPr>
        <p:txBody>
          <a:bodyPr/>
          <a:lstStyle/>
          <a:p>
            <a:pPr algn="ctr"/>
            <a:r>
              <a:rPr lang="ru-RU" dirty="0" smtClean="0"/>
              <a:t>…и девочек</a:t>
            </a:r>
            <a:endParaRPr lang="ru-RU" dirty="0"/>
          </a:p>
        </p:txBody>
      </p:sp>
      <p:pic>
        <p:nvPicPr>
          <p:cNvPr id="8" name="Содержимое 7" descr="2013 март Мишуткины забавы 017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44008" y="1556792"/>
            <a:ext cx="4041775" cy="3031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/>
          <a:lstStyle/>
          <a:p>
            <a:r>
              <a:rPr lang="ru-RU" sz="3200" dirty="0" smtClean="0">
                <a:solidFill>
                  <a:srgbClr val="000000"/>
                </a:solidFill>
              </a:rPr>
              <a:t>Мастерская чудес – 2013:</a:t>
            </a:r>
            <a:br>
              <a:rPr lang="ru-RU" sz="3200" dirty="0" smtClean="0">
                <a:solidFill>
                  <a:srgbClr val="000000"/>
                </a:solidFill>
              </a:rPr>
            </a:br>
            <a:r>
              <a:rPr lang="ru-RU" sz="3200" dirty="0" smtClean="0">
                <a:solidFill>
                  <a:srgbClr val="000000"/>
                </a:solidFill>
              </a:rPr>
              <a:t>поделки </a:t>
            </a:r>
            <a:r>
              <a:rPr lang="ru-RU" sz="3200" smtClean="0">
                <a:solidFill>
                  <a:srgbClr val="000000"/>
                </a:solidFill>
              </a:rPr>
              <a:t>к празднику </a:t>
            </a:r>
            <a:r>
              <a:rPr lang="ru-RU" sz="3200" dirty="0" smtClean="0">
                <a:solidFill>
                  <a:srgbClr val="000000"/>
                </a:solidFill>
              </a:rPr>
              <a:t>8 Марта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поделки 027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5940152" y="1196752"/>
            <a:ext cx="2963466" cy="3951288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поделки 02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59832" y="1196752"/>
            <a:ext cx="2880320" cy="3936437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Содержимое 6" descr="поделки 026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179512" y="1196752"/>
            <a:ext cx="2808312" cy="3951288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Мастерская чудес - 2013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3334047"/>
          </a:xfrm>
        </p:spPr>
        <p:txBody>
          <a:bodyPr/>
          <a:lstStyle/>
          <a:p>
            <a:pPr algn="ctr"/>
            <a:r>
              <a:rPr lang="ru-RU" dirty="0" smtClean="0"/>
              <a:t>Цикл занятий по лепке с использованием готовых форм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340768"/>
            <a:ext cx="4041775" cy="648072"/>
          </a:xfrm>
        </p:spPr>
        <p:txBody>
          <a:bodyPr/>
          <a:lstStyle/>
          <a:p>
            <a:pPr algn="ctr"/>
            <a:r>
              <a:rPr lang="ru-RU" dirty="0" smtClean="0"/>
              <a:t>Работы первоклашек</a:t>
            </a:r>
            <a:endParaRPr lang="ru-RU" dirty="0"/>
          </a:p>
        </p:txBody>
      </p:sp>
      <p:pic>
        <p:nvPicPr>
          <p:cNvPr id="10" name="Содержимое 9" descr="поделки 013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55576" y="908720"/>
            <a:ext cx="3240360" cy="26882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Содержимое 6" descr="поделки 02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0" y="2420888"/>
            <a:ext cx="4040188" cy="25260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70C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Мастерская чудес - 2013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поделки 014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7544" y="1196752"/>
            <a:ext cx="2963466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19873" y="1535113"/>
            <a:ext cx="2376263" cy="1605855"/>
          </a:xfrm>
        </p:spPr>
        <p:txBody>
          <a:bodyPr/>
          <a:lstStyle/>
          <a:p>
            <a:pPr algn="ctr"/>
            <a:r>
              <a:rPr lang="ru-RU" dirty="0" smtClean="0"/>
              <a:t>Волшебное превращение киндер-сюрприза</a:t>
            </a:r>
            <a:endParaRPr lang="ru-RU" dirty="0"/>
          </a:p>
        </p:txBody>
      </p:sp>
      <p:pic>
        <p:nvPicPr>
          <p:cNvPr id="8" name="Содержимое 7" descr="поделки 015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796136" y="1196752"/>
            <a:ext cx="2963466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поделки 01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059832" y="3789040"/>
            <a:ext cx="3512881" cy="26346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«Наш домашний зоопарк»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3622080"/>
          </a:xfrm>
        </p:spPr>
        <p:txBody>
          <a:bodyPr/>
          <a:lstStyle/>
          <a:p>
            <a:pPr algn="ctr"/>
            <a:r>
              <a:rPr lang="ru-RU" dirty="0" smtClean="0"/>
              <a:t>Психологический настрой «Доброе животное»</a:t>
            </a:r>
            <a:endParaRPr lang="ru-RU" dirty="0"/>
          </a:p>
        </p:txBody>
      </p:sp>
      <p:pic>
        <p:nvPicPr>
          <p:cNvPr id="7" name="Содержимое 6" descr="лепка зоопарк 003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7544" y="1196752"/>
            <a:ext cx="4040188" cy="26701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3334047"/>
          </a:xfrm>
        </p:spPr>
        <p:txBody>
          <a:bodyPr/>
          <a:lstStyle/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Веселая зарядка</a:t>
            </a:r>
          </a:p>
          <a:p>
            <a:pPr algn="ctr"/>
            <a:endParaRPr lang="ru-RU" dirty="0"/>
          </a:p>
        </p:txBody>
      </p:sp>
      <p:pic>
        <p:nvPicPr>
          <p:cNvPr id="8" name="Содержимое 7" descr="лепка зоопарк 012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4008" y="1196752"/>
            <a:ext cx="4035531" cy="26712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«Наш домашний зоопарк»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3550071"/>
          </a:xfrm>
        </p:spPr>
        <p:txBody>
          <a:bodyPr/>
          <a:lstStyle/>
          <a:p>
            <a:pPr algn="ctr"/>
            <a:r>
              <a:rPr lang="ru-RU" dirty="0" smtClean="0"/>
              <a:t>Начало волшебного превращения</a:t>
            </a:r>
            <a:endParaRPr lang="ru-RU" dirty="0"/>
          </a:p>
        </p:txBody>
      </p:sp>
      <p:pic>
        <p:nvPicPr>
          <p:cNvPr id="8" name="Содержимое 7" descr="лепка зоопарк 016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536" y="1484784"/>
            <a:ext cx="4032448" cy="2661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3262040"/>
          </a:xfrm>
        </p:spPr>
        <p:txBody>
          <a:bodyPr/>
          <a:lstStyle/>
          <a:p>
            <a:pPr algn="ctr"/>
            <a:r>
              <a:rPr lang="ru-RU" dirty="0" smtClean="0"/>
              <a:t>Обыкновенное чудо</a:t>
            </a:r>
            <a:endParaRPr lang="ru-RU" dirty="0"/>
          </a:p>
        </p:txBody>
      </p:sp>
      <p:pic>
        <p:nvPicPr>
          <p:cNvPr id="9" name="Содержимое 8" descr="лепка зоопарк 023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932040" y="1484784"/>
            <a:ext cx="3681735" cy="26008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dirty="0" smtClean="0"/>
              <a:t>«Наш домашний зоопарк»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3406056"/>
          </a:xfrm>
        </p:spPr>
        <p:txBody>
          <a:bodyPr/>
          <a:lstStyle/>
          <a:p>
            <a:r>
              <a:rPr lang="ru-RU" sz="1600" dirty="0" smtClean="0"/>
              <a:t>Познакомьтесь-ка, ребята:</a:t>
            </a:r>
          </a:p>
          <a:p>
            <a:r>
              <a:rPr lang="ru-RU" sz="1600" dirty="0" smtClean="0"/>
              <a:t>Здесь живут зверята:</a:t>
            </a:r>
          </a:p>
          <a:p>
            <a:r>
              <a:rPr lang="ru-RU" sz="1600" dirty="0" smtClean="0"/>
              <a:t>Малые, большие,</a:t>
            </a:r>
          </a:p>
          <a:p>
            <a:r>
              <a:rPr lang="ru-RU" sz="1600" dirty="0" smtClean="0"/>
              <a:t>Милые, смешные.</a:t>
            </a:r>
          </a:p>
        </p:txBody>
      </p:sp>
      <p:pic>
        <p:nvPicPr>
          <p:cNvPr id="7" name="Содержимое 6" descr="лепка зоопарк 024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527" y="1099868"/>
            <a:ext cx="3816425" cy="24980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3622080"/>
          </a:xfrm>
        </p:spPr>
        <p:txBody>
          <a:bodyPr/>
          <a:lstStyle/>
          <a:p>
            <a:pPr algn="r"/>
            <a:r>
              <a:rPr lang="ru-RU" sz="1800" dirty="0" smtClean="0"/>
              <a:t>Двор для них как дом родной.</a:t>
            </a:r>
          </a:p>
          <a:p>
            <a:pPr algn="r"/>
            <a:r>
              <a:rPr lang="ru-RU" sz="1800" dirty="0" smtClean="0">
                <a:ea typeface="Calibri"/>
                <a:cs typeface="Times New Roman"/>
              </a:rPr>
              <a:t>Поиграть хотят с тобой.</a:t>
            </a:r>
            <a:endParaRPr lang="ru-RU" sz="1800" dirty="0" smtClean="0"/>
          </a:p>
          <a:p>
            <a:endParaRPr lang="ru-RU" dirty="0"/>
          </a:p>
        </p:txBody>
      </p:sp>
      <p:pic>
        <p:nvPicPr>
          <p:cNvPr id="8" name="Содержимое 7" descr="лепка зоопарк 030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16016" y="1340768"/>
            <a:ext cx="3744416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22313" y="1412776"/>
            <a:ext cx="7772400" cy="4356199"/>
          </a:xfrm>
        </p:spPr>
        <p:txBody>
          <a:bodyPr/>
          <a:lstStyle/>
          <a:p>
            <a:r>
              <a:rPr lang="ru-RU" dirty="0" smtClean="0"/>
              <a:t>Продолжение следует…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722313" y="3212976"/>
            <a:ext cx="7772400" cy="1368151"/>
          </a:xfrm>
        </p:spPr>
        <p:txBody>
          <a:bodyPr/>
          <a:lstStyle/>
          <a:p>
            <a:pPr algn="r"/>
            <a:r>
              <a:rPr lang="ru-RU" sz="4400" dirty="0" smtClean="0"/>
              <a:t>До новых встреч!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первые мероприятия в интернате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3622079"/>
          </a:xfrm>
        </p:spPr>
        <p:txBody>
          <a:bodyPr/>
          <a:lstStyle/>
          <a:p>
            <a:pPr algn="ctr"/>
            <a:r>
              <a:rPr lang="ru-RU" dirty="0" smtClean="0"/>
              <a:t>Осень  2011 г</a:t>
            </a:r>
            <a:endParaRPr lang="ru-RU" dirty="0"/>
          </a:p>
        </p:txBody>
      </p:sp>
      <p:pic>
        <p:nvPicPr>
          <p:cNvPr id="11" name="Содержимое 10" descr="Копия Фото010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9552" y="1556792"/>
            <a:ext cx="3741415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645025" y="1484784"/>
            <a:ext cx="4041775" cy="3672408"/>
          </a:xfrm>
        </p:spPr>
        <p:txBody>
          <a:bodyPr/>
          <a:lstStyle/>
          <a:p>
            <a:pPr algn="ctr"/>
            <a:r>
              <a:rPr lang="ru-RU" dirty="0" smtClean="0"/>
              <a:t>Зима 2012 г</a:t>
            </a:r>
            <a:endParaRPr lang="ru-RU" dirty="0"/>
          </a:p>
        </p:txBody>
      </p:sp>
      <p:pic>
        <p:nvPicPr>
          <p:cNvPr id="12" name="Содержимое 11" descr="DSCF5957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32643" y="1628800"/>
            <a:ext cx="3987960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Новогодние праздники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3478063"/>
          </a:xfrm>
        </p:spPr>
        <p:txBody>
          <a:bodyPr/>
          <a:lstStyle/>
          <a:p>
            <a:pPr algn="ctr"/>
            <a:r>
              <a:rPr lang="ru-RU" dirty="0" smtClean="0"/>
              <a:t>Декабрь 2011 г</a:t>
            </a:r>
            <a:endParaRPr lang="ru-RU" dirty="0"/>
          </a:p>
        </p:txBody>
      </p:sp>
      <p:pic>
        <p:nvPicPr>
          <p:cNvPr id="7" name="Содержимое 6" descr="2011 декабрь нг праздник (17)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10560" y="1616799"/>
            <a:ext cx="3929725" cy="28203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3406055"/>
          </a:xfrm>
        </p:spPr>
        <p:txBody>
          <a:bodyPr/>
          <a:lstStyle/>
          <a:p>
            <a:pPr algn="ctr"/>
            <a:r>
              <a:rPr lang="ru-RU" dirty="0" smtClean="0"/>
              <a:t>Декабрь 2012 г</a:t>
            </a:r>
            <a:endParaRPr lang="ru-RU" dirty="0"/>
          </a:p>
        </p:txBody>
      </p:sp>
      <p:pic>
        <p:nvPicPr>
          <p:cNvPr id="8" name="Содержимое 7" descr="2012 декабрь нг 016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812027" y="1556792"/>
            <a:ext cx="3840426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 гостях у сказки» - 2012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3478063"/>
          </a:xfrm>
        </p:spPr>
        <p:txBody>
          <a:bodyPr/>
          <a:lstStyle/>
          <a:p>
            <a:pPr algn="ctr"/>
            <a:r>
              <a:rPr lang="ru-RU" dirty="0" smtClean="0"/>
              <a:t>Выставка рисунков</a:t>
            </a:r>
            <a:endParaRPr lang="ru-RU" dirty="0"/>
          </a:p>
        </p:txBody>
      </p:sp>
      <p:pic>
        <p:nvPicPr>
          <p:cNvPr id="9" name="Содержимое 8" descr="2012февраль в гостях у сказки 036 (2)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249155" y="1628800"/>
            <a:ext cx="4258577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3478063"/>
          </a:xfrm>
        </p:spPr>
        <p:txBody>
          <a:bodyPr/>
          <a:lstStyle/>
          <a:p>
            <a:pPr algn="ctr"/>
            <a:r>
              <a:rPr lang="ru-RU" dirty="0" smtClean="0"/>
              <a:t>«Снежные» баталии</a:t>
            </a:r>
            <a:endParaRPr lang="ru-RU" dirty="0"/>
          </a:p>
        </p:txBody>
      </p:sp>
      <p:pic>
        <p:nvPicPr>
          <p:cNvPr id="11" name="Содержимое 10" descr="2012февраль в гостях у сказки 036 (26)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16016" y="1628800"/>
            <a:ext cx="4018794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 гостях у сказки» - 2012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3406056"/>
          </a:xfrm>
        </p:spPr>
        <p:txBody>
          <a:bodyPr/>
          <a:lstStyle/>
          <a:p>
            <a:pPr algn="ctr"/>
            <a:r>
              <a:rPr lang="ru-RU" dirty="0" smtClean="0"/>
              <a:t>Сложное задание</a:t>
            </a:r>
            <a:endParaRPr lang="ru-RU" dirty="0"/>
          </a:p>
        </p:txBody>
      </p:sp>
      <p:pic>
        <p:nvPicPr>
          <p:cNvPr id="7" name="Содержимое 6" descr="2012февраль в гостях у сказки 036 (31)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7544" y="1556792"/>
            <a:ext cx="4073884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3406055"/>
          </a:xfrm>
        </p:spPr>
        <p:txBody>
          <a:bodyPr/>
          <a:lstStyle/>
          <a:p>
            <a:pPr algn="ctr"/>
            <a:r>
              <a:rPr lang="ru-RU" dirty="0" smtClean="0"/>
              <a:t>«Гонки» на швабрах</a:t>
            </a:r>
            <a:endParaRPr lang="ru-RU" dirty="0"/>
          </a:p>
        </p:txBody>
      </p:sp>
      <p:pic>
        <p:nvPicPr>
          <p:cNvPr id="8" name="Содержимое 7" descr="2012февраль в гостях у сказки 036 (18)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4008" y="1556792"/>
            <a:ext cx="4041775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Мастерская чудес: подготовка</a:t>
            </a:r>
            <a:br>
              <a:rPr lang="ru-RU" dirty="0" smtClean="0"/>
            </a:br>
            <a:r>
              <a:rPr lang="ru-RU" dirty="0" smtClean="0"/>
              <a:t> к Новому году - 2012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3334047"/>
          </a:xfrm>
        </p:spPr>
        <p:txBody>
          <a:bodyPr/>
          <a:lstStyle/>
          <a:p>
            <a:pPr algn="ctr"/>
            <a:r>
              <a:rPr lang="ru-RU" dirty="0" smtClean="0"/>
              <a:t>Конкурс новогодних газет</a:t>
            </a:r>
            <a:endParaRPr lang="ru-RU" dirty="0"/>
          </a:p>
        </p:txBody>
      </p:sp>
      <p:pic>
        <p:nvPicPr>
          <p:cNvPr id="7" name="Содержимое 6" descr="2011 декабрь новогодний праздник (8)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7544" y="1556792"/>
            <a:ext cx="3988729" cy="2376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3334047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8" name="Содержимое 7" descr="нггазета2011 (5)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932040" y="1556792"/>
            <a:ext cx="3528392" cy="33123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sz="4000" dirty="0" smtClean="0"/>
              <a:t>Мастерская чудес:</a:t>
            </a:r>
            <a:br>
              <a:rPr lang="ru-RU" sz="4000" dirty="0" smtClean="0"/>
            </a:br>
            <a:r>
              <a:rPr lang="ru-RU" sz="4000" dirty="0" smtClean="0"/>
              <a:t>подготовка к Новому году -2012</a:t>
            </a:r>
            <a:endParaRPr lang="ru-RU" sz="4000" dirty="0"/>
          </a:p>
        </p:txBody>
      </p:sp>
      <p:pic>
        <p:nvPicPr>
          <p:cNvPr id="7" name="Содержимое 6" descr="нггазета2011 (7).JPG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251520" y="1484785"/>
            <a:ext cx="2963863" cy="3528391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нггазета2011 (9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75856" y="1484784"/>
            <a:ext cx="2859782" cy="3528392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нггазета2011 (8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07646" y="1484784"/>
            <a:ext cx="2592288" cy="3528392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Мастерская чудес - 2012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3406055"/>
          </a:xfrm>
        </p:spPr>
        <p:txBody>
          <a:bodyPr/>
          <a:lstStyle/>
          <a:p>
            <a:pPr algn="ctr"/>
            <a:r>
              <a:rPr lang="ru-RU" dirty="0" smtClean="0"/>
              <a:t>Подготовка к конкурсу «День домового»</a:t>
            </a:r>
            <a:endParaRPr lang="ru-RU" dirty="0"/>
          </a:p>
        </p:txBody>
      </p:sp>
      <p:pic>
        <p:nvPicPr>
          <p:cNvPr id="7" name="Содержимое 6" descr="2012 зима самоподготовка 02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7544" y="1196752"/>
            <a:ext cx="4040188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340605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" name="Содержимое 11" descr="2012 зима самоподготовка 019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076055" y="1124744"/>
            <a:ext cx="3371175" cy="3816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для детских презентаций</Template>
  <TotalTime>488</TotalTime>
  <Words>382</Words>
  <Application>Microsoft Office PowerPoint</Application>
  <PresentationFormat>Экран (4:3)</PresentationFormat>
  <Paragraphs>103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Diseño predeterminado</vt:lpstr>
      <vt:lpstr>«Творческое и личностное развитие воспитанников младшей группы»  </vt:lpstr>
      <vt:lpstr>Наша группа:</vt:lpstr>
      <vt:lpstr>Наши первые мероприятия в интернате</vt:lpstr>
      <vt:lpstr>Новогодние праздники</vt:lpstr>
      <vt:lpstr>«В гостях у сказки» - 2012</vt:lpstr>
      <vt:lpstr>«В гостях у сказки» - 2012</vt:lpstr>
      <vt:lpstr>Мастерская чудес: подготовка  к Новому году - 2012</vt:lpstr>
      <vt:lpstr>Мастерская чудес: подготовка к Новому году -2012</vt:lpstr>
      <vt:lpstr>Мастерская чудес - 2012</vt:lpstr>
      <vt:lpstr>Мастерская чудес - 2012</vt:lpstr>
      <vt:lpstr>Страница из «Календаря Страны мастеров»</vt:lpstr>
      <vt:lpstr>Мастерская чудес - 2012</vt:lpstr>
      <vt:lpstr>Мастерская чудес - 2012</vt:lpstr>
      <vt:lpstr>Мастерская чудес - 2012</vt:lpstr>
      <vt:lpstr>Мастерская чудес - 2012</vt:lpstr>
      <vt:lpstr>Мастерская чудес - 2012: работы для районной выставки «Я – творец»</vt:lpstr>
      <vt:lpstr>Мастерская чудес - 2012: работы для районной выставки «Я – творец»</vt:lpstr>
      <vt:lpstr>Мастерская чудес - 2012: работы для районной выставки «Я – творец»</vt:lpstr>
      <vt:lpstr>«Мишуткины забавы» - 2013</vt:lpstr>
      <vt:lpstr>«Мишуткины забавы» - 2013</vt:lpstr>
      <vt:lpstr>Мастерская чудес – 2013: поделки к празднику 8 Марта</vt:lpstr>
      <vt:lpstr>Мастерская чудес - 2013</vt:lpstr>
      <vt:lpstr>Мастерская чудес - 2013</vt:lpstr>
      <vt:lpstr>«Наш домашний зоопарк»</vt:lpstr>
      <vt:lpstr>«Наш домашний зоопарк»</vt:lpstr>
      <vt:lpstr>«Наш домашний зоопарк»</vt:lpstr>
      <vt:lpstr>Продолжение следует…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</dc:title>
  <dc:creator>www</dc:creator>
  <cp:lastModifiedBy>www</cp:lastModifiedBy>
  <cp:revision>55</cp:revision>
  <dcterms:created xsi:type="dcterms:W3CDTF">2013-04-20T13:44:00Z</dcterms:created>
  <dcterms:modified xsi:type="dcterms:W3CDTF">2013-10-12T11:31:02Z</dcterms:modified>
</cp:coreProperties>
</file>