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0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58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955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09278-6809-48D3-B969-F74E5F1D8CAC}" type="datetimeFigureOut">
              <a:rPr lang="ru-RU" smtClean="0"/>
              <a:pPr/>
              <a:t>15.09.2013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161FE1C-A131-4782-A646-867EACE52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09278-6809-48D3-B969-F74E5F1D8CAC}" type="datetimeFigureOut">
              <a:rPr lang="ru-RU" smtClean="0"/>
              <a:pPr/>
              <a:t>15.09.2013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1FE1C-A131-4782-A646-867EACE52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09278-6809-48D3-B969-F74E5F1D8CAC}" type="datetimeFigureOut">
              <a:rPr lang="ru-RU" smtClean="0"/>
              <a:pPr/>
              <a:t>15.09.2013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1FE1C-A131-4782-A646-867EACE52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09278-6809-48D3-B969-F74E5F1D8CAC}" type="datetimeFigureOut">
              <a:rPr lang="ru-RU" smtClean="0"/>
              <a:pPr/>
              <a:t>15.09.2013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161FE1C-A131-4782-A646-867EACE52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09278-6809-48D3-B969-F74E5F1D8CAC}" type="datetimeFigureOut">
              <a:rPr lang="ru-RU" smtClean="0"/>
              <a:pPr/>
              <a:t>15.09.2013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1FE1C-A131-4782-A646-867EACE520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09278-6809-48D3-B969-F74E5F1D8CAC}" type="datetimeFigureOut">
              <a:rPr lang="ru-RU" smtClean="0"/>
              <a:pPr/>
              <a:t>15.09.2013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1FE1C-A131-4782-A646-867EACE52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09278-6809-48D3-B969-F74E5F1D8CAC}" type="datetimeFigureOut">
              <a:rPr lang="ru-RU" smtClean="0"/>
              <a:pPr/>
              <a:t>15.09.2013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161FE1C-A131-4782-A646-867EACE520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09278-6809-48D3-B969-F74E5F1D8CAC}" type="datetimeFigureOut">
              <a:rPr lang="ru-RU" smtClean="0"/>
              <a:pPr/>
              <a:t>15.09.2013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1FE1C-A131-4782-A646-867EACE52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09278-6809-48D3-B969-F74E5F1D8CAC}" type="datetimeFigureOut">
              <a:rPr lang="ru-RU" smtClean="0"/>
              <a:pPr/>
              <a:t>15.09.2013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1FE1C-A131-4782-A646-867EACE52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09278-6809-48D3-B969-F74E5F1D8CAC}" type="datetimeFigureOut">
              <a:rPr lang="ru-RU" smtClean="0"/>
              <a:pPr/>
              <a:t>15.09.2013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1FE1C-A131-4782-A646-867EACE52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09278-6809-48D3-B969-F74E5F1D8CAC}" type="datetimeFigureOut">
              <a:rPr lang="ru-RU" smtClean="0"/>
              <a:pPr/>
              <a:t>15.09.2013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1FE1C-A131-4782-A646-867EACE520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F809278-6809-48D3-B969-F74E5F1D8CAC}" type="datetimeFigureOut">
              <a:rPr lang="ru-RU" smtClean="0"/>
              <a:pPr/>
              <a:t>15.09.2013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161FE1C-A131-4782-A646-867EACE520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source=wiz&amp;text=%D0%BA%D0%B0%D1%80%D1%82%D0%B8%D0%BD%D0%BA%D0%B8%20%D0%BC%D0%B8%D1%80%20%D0%B2%D0%BE%D0%BA%D1%80%D1%83%D0%B3%20%D0%BD%D0%B0%D1%81%20%D0%B4%D0%BB%D1%8F%20%D0%B4%D0%B5%D1%82%D0%B5%D0%B9&amp;noreask=1&amp;pos=5&amp;rpt=simage&amp;lr=10754&amp;uinfo=sw-1774-sh-836-fw-1549-fh-598-pd-1&amp;img_url=http%3A%2F%2Fcwer.ws%2Ffiles%2Fu63867%2Ffc329359593821142f5c4927205f529f_full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source=wiz&amp;text=%D0%B3%D0%BB%D0%BE%D0%B1%D1%83%D1%81%20%D0%B1%D0%B5%D1%85%D0%B0%D0%B9%D0%BC%D0%B0&amp;noreask=1&amp;pos=9&amp;rpt=simage&amp;lr=10754&amp;uinfo=sw-1774-sh-836-fw-1549-fh-598-pd-1&amp;img_url=http%3A%2F%2Fdic.academic.ru%2Fpreview%2F23188257%2Fbekhaim_m..jpg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images.yandex.ru/yandsearch?source=wiz&amp;text=%D0%BA%D0%B0%D1%80%D1%82%D0%B0%20%D0%BD%D0%B0%D0%B1%D0%B8%D0%B2%D0%BD%D0%B5%20%D0%BC%D0%B0%D0%BC%D0%BE%D0%BD%D1%82%D0%B0&amp;noreask=1&amp;pos=0&amp;rpt=simage&amp;lr=10754&amp;uinfo=sw-1774-sh-836-fw-1549-fh-598-pd-1&amp;img_url=http%3A%2F%2Fimg.dni.ru%2Fbinaries%2Fv2_articlepic%2F671317.jpg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images.yandex.ru/yandsearch?source=wiz&amp;text=%D0%B0%D0%BD%D0%B0%D0%BA%D1%81%D0%B8%D0%BC%D0%B0%D0%BD%D0%B4%D1%80&amp;noreask=1&amp;pos=4&amp;rpt=simage&amp;lr=10754&amp;uinfo=sw-1774-sh-836-fw-1549-fh-598-pd-1&amp;img_url=http%3A%2F%2Fwww.univer.omsk.su%2Fomsk%2FEdu%2FMath%2Fppifagor.jpg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yandex.ru/yandsearch?text=%D0%BA%D0%B0%D1%80%D1%82%D0%B8%D0%BD%D0%BA%D0%B0%20%D0%B3%D0%BB%D0%BE%D0%B1%D1%83%D1%81%D0%B0&amp;pos=0&amp;rpt=simage&amp;lr=10754&amp;noreask=1&amp;source=wiz&amp;uinfo=sw-1774-sh-836-fw-1549-fh-598-pd-1&amp;img_url=http%3A%2F%2Fold.66.rospotrebnadzor.ru%2FUPLOAD%2F2011%2F12%2F08%2Fglobus_400_0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yandex.ru/yandsearch?source=wiz&amp;text=%D0%BA%D0%B0%D1%80%D1%82%D0%B8%D0%BD%D0%BA%D0%B0%20%D0%B3%D0%B5%D0%BE%D0%B3%D1%80%D0%B0%D1%84%D0%B8%D1%87%D0%B5%D1%81%D0%BA%D0%B0%D1%8F%20%D0%BA%D0%B0%D1%80%D1%82%D0%B0&amp;noreask=1&amp;pos=4&amp;rpt=simage&amp;lr=10754&amp;uinfo=sw-1774-sh-836-fw-1549-fh-598-pd-1&amp;img_url=http%3A%2F%2Fwww.raster-maps.com%2Fimages%2Fmaps%2Frastr%2Frussia%2Fatlas%2Fmap_of_russia_english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yandex.ru/yandsearch?text=%D0%B0%D1%80%D0%B8%D1%81%D1%82%D0%BE%D1%82%D0%B5%D0%BB%D1%8C&amp;pos=0&amp;rpt=simage&amp;lr=10754&amp;noreask=1&amp;source=wiz&amp;uinfo=sw-1774-sh-836-fw-1549-fh-598-pd-1&amp;img_url=http%3A%2F%2Fwww.libo.ru%2Fuploads%2Fposts%2F2010-03%2F1268712281_38a279d07a0c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714379"/>
          </a:xfrm>
        </p:spPr>
        <p:txBody>
          <a:bodyPr>
            <a:noAutofit/>
          </a:bodyPr>
          <a:lstStyle/>
          <a:p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571612"/>
            <a:ext cx="7929618" cy="4857784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 </a:t>
            </a:r>
          </a:p>
          <a:p>
            <a:pPr algn="l"/>
            <a:endParaRPr lang="ru-RU" sz="6000" b="1" dirty="0" smtClean="0">
              <a:solidFill>
                <a:schemeClr val="tx1"/>
              </a:solidFill>
            </a:endParaRPr>
          </a:p>
          <a:p>
            <a:pPr algn="l"/>
            <a:endParaRPr lang="ru-RU" sz="6000" b="1" dirty="0" smtClean="0">
              <a:solidFill>
                <a:schemeClr val="tx1"/>
              </a:solidFill>
            </a:endParaRPr>
          </a:p>
          <a:p>
            <a:endParaRPr lang="ru-RU" sz="6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57422" y="928670"/>
            <a:ext cx="4572032" cy="54292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434" name="Picture 2" descr="http://bookcube.ru/uploads/taginator/Oct-2012/kakie-zhivotnye-est-v-atlase-ot-zemli-do-neba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75044"/>
            <a:ext cx="8429684" cy="64401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Первый глобус был создан около 150 лет до н. э. </a:t>
            </a:r>
            <a:r>
              <a:rPr lang="ru-RU" sz="3600" dirty="0" err="1" smtClean="0"/>
              <a:t>Кратесом</a:t>
            </a:r>
            <a:r>
              <a:rPr lang="ru-RU" sz="3600" dirty="0" smtClean="0"/>
              <a:t> </a:t>
            </a:r>
            <a:r>
              <a:rPr lang="ru-RU" sz="3600" dirty="0" err="1" smtClean="0"/>
              <a:t>Малльским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Сам глобус не сохранился,</a:t>
            </a:r>
          </a:p>
          <a:p>
            <a:pPr>
              <a:buNone/>
            </a:pPr>
            <a:r>
              <a:rPr lang="ru-RU" dirty="0" smtClean="0"/>
              <a:t> но рисунок остался.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500562" y="2857496"/>
            <a:ext cx="3214710" cy="33575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578" name="Picture 2" descr="http://foto.mail.ru/list/knopa1978/_answers/i-4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61369" y="2428868"/>
            <a:ext cx="3696779" cy="42734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01122" cy="439718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solidFill>
                  <a:srgbClr val="FF0000"/>
                </a:solidFill>
              </a:rPr>
              <a:t>Мартин  </a:t>
            </a:r>
            <a:r>
              <a:rPr lang="ru-RU" sz="3200" dirty="0" err="1" smtClean="0">
                <a:solidFill>
                  <a:srgbClr val="FF0000"/>
                </a:solidFill>
              </a:rPr>
              <a:t>Бехайм</a:t>
            </a:r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ru-RU" sz="3200" dirty="0" smtClean="0"/>
              <a:t>– немецкий географ, создавший  в 1492 г.   первый   глобус</a:t>
            </a:r>
            <a:endParaRPr lang="ru-RU" sz="3200" dirty="0"/>
          </a:p>
        </p:txBody>
      </p:sp>
      <p:pic>
        <p:nvPicPr>
          <p:cNvPr id="4" name="Содержимое 3" descr="земной шар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357298"/>
            <a:ext cx="3714776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Овал 5"/>
          <p:cNvSpPr/>
          <p:nvPr/>
        </p:nvSpPr>
        <p:spPr>
          <a:xfrm>
            <a:off x="5357818" y="1357298"/>
            <a:ext cx="3214710" cy="47149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410" name="Picture 2" descr="http://www.mifinarodov.com/images/stories/users/globus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93600" y="1214422"/>
            <a:ext cx="3883689" cy="5172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857364"/>
            <a:ext cx="7143800" cy="40719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602" name="Picture 2" descr="http://www.epochtimes.ru/images/stories/06/fashion/163_mammoth-tusk-220812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85728"/>
            <a:ext cx="8461388" cy="59293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Анаксимандр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Древнегреческий учёный, </a:t>
            </a:r>
          </a:p>
          <a:p>
            <a:pPr>
              <a:buNone/>
            </a:pPr>
            <a:r>
              <a:rPr lang="ru-RU" dirty="0" smtClean="0"/>
              <a:t>создавший в </a:t>
            </a:r>
            <a:r>
              <a:rPr lang="en-US" dirty="0" smtClean="0"/>
              <a:t>VI</a:t>
            </a:r>
            <a:r>
              <a:rPr lang="ru-RU" dirty="0" smtClean="0"/>
              <a:t> в. до н. э.</a:t>
            </a:r>
          </a:p>
          <a:p>
            <a:pPr>
              <a:buNone/>
            </a:pPr>
            <a:r>
              <a:rPr lang="ru-RU" dirty="0"/>
              <a:t>п</a:t>
            </a:r>
            <a:r>
              <a:rPr lang="ru-RU" dirty="0" smtClean="0"/>
              <a:t>ервую карту мира.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57818" y="2071678"/>
            <a:ext cx="3000396" cy="37147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626" name="Picture 2" descr="http://www.kalitva.ru/uploads/posts/2010-02/1265369024_af_08_pifagor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1785926"/>
            <a:ext cx="3533775" cy="428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 знаний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ru-RU" sz="3600" dirty="0" smtClean="0"/>
              <a:t>1) Что такое география?</a:t>
            </a:r>
          </a:p>
          <a:p>
            <a:pPr marL="514350" indent="-514350">
              <a:buNone/>
            </a:pPr>
            <a:r>
              <a:rPr lang="ru-RU" sz="3600" dirty="0" smtClean="0"/>
              <a:t>2) Что такое глобус?</a:t>
            </a:r>
          </a:p>
          <a:p>
            <a:pPr marL="514350" indent="-514350">
              <a:buNone/>
            </a:pPr>
            <a:r>
              <a:rPr lang="ru-RU" sz="3600" dirty="0" smtClean="0"/>
              <a:t>3) Что такое географическая карта?</a:t>
            </a:r>
          </a:p>
          <a:p>
            <a:pPr marL="514350" indent="-514350">
              <a:buNone/>
            </a:pPr>
            <a:r>
              <a:rPr lang="ru-RU" sz="3600" dirty="0" smtClean="0"/>
              <a:t>4) Какие виды карт рассмотрели на уроке?</a:t>
            </a:r>
          </a:p>
          <a:p>
            <a:pPr marL="514350" indent="-514350">
              <a:buNone/>
            </a:pPr>
            <a:r>
              <a:rPr lang="ru-RU" sz="3600" dirty="0" smtClean="0"/>
              <a:t>5) Что показывает масштаб карты?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С.22 – 29 (прочитать, ответить на вопросы)</a:t>
            </a:r>
          </a:p>
          <a:p>
            <a:pPr>
              <a:buNone/>
            </a:pPr>
            <a:r>
              <a:rPr lang="ru-RU" dirty="0" smtClean="0"/>
              <a:t>РТ. С 14 – 15 (доделать)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Тема 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sz="6000" b="1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968210" y="1785926"/>
            <a:ext cx="5066259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Мир  глазами  </a:t>
            </a:r>
          </a:p>
          <a:p>
            <a:pPr algn="ctr"/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географа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285728"/>
            <a:ext cx="8183880" cy="1214446"/>
          </a:xfrm>
        </p:spPr>
        <p:txBody>
          <a:bodyPr/>
          <a:lstStyle/>
          <a:p>
            <a:r>
              <a:rPr lang="ru-RU" dirty="0" smtClean="0"/>
              <a:t>Что такое география?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857364"/>
            <a:ext cx="8183880" cy="42862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>
                <a:solidFill>
                  <a:srgbClr val="00B050"/>
                </a:solidFill>
              </a:rPr>
              <a:t>География - </a:t>
            </a:r>
            <a:r>
              <a:rPr lang="ru-RU" sz="4400" dirty="0" smtClean="0"/>
              <a:t>это наука о Земле, которая изучает её природу, население и его хозяйственную деятельность.</a:t>
            </a:r>
            <a:endParaRPr lang="ru-RU" sz="44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Загадки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На ноге стоит одной,</a:t>
            </a:r>
          </a:p>
          <a:p>
            <a:pPr>
              <a:buNone/>
            </a:pPr>
            <a:r>
              <a:rPr lang="ru-RU" dirty="0" smtClean="0"/>
              <a:t>Крутит, </a:t>
            </a:r>
            <a:r>
              <a:rPr lang="ru-RU" dirty="0" err="1" smtClean="0"/>
              <a:t>вертитголовой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Нам показывает страны,</a:t>
            </a:r>
          </a:p>
          <a:p>
            <a:pPr>
              <a:buNone/>
            </a:pPr>
            <a:r>
              <a:rPr lang="ru-RU" dirty="0" smtClean="0"/>
              <a:t>Реки, горы, океаны.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57818" y="2285992"/>
            <a:ext cx="2928958" cy="3429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d1.endata.cx/data/games/28049/%D0%9A%D0%BE%D0%BF%D0%B8%D1%8F32(2)32primus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2108626"/>
            <a:ext cx="3429024" cy="3783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Моря есть – плавать нельзя,</a:t>
            </a:r>
          </a:p>
          <a:p>
            <a:pPr>
              <a:buNone/>
            </a:pPr>
            <a:r>
              <a:rPr lang="ru-RU" dirty="0" smtClean="0"/>
              <a:t>Дороги есть – ездить нельзя,</a:t>
            </a:r>
          </a:p>
          <a:p>
            <a:pPr>
              <a:buNone/>
            </a:pPr>
            <a:r>
              <a:rPr lang="ru-RU" dirty="0" smtClean="0"/>
              <a:t>Земли есть – пахать нельзя.</a:t>
            </a:r>
          </a:p>
          <a:p>
            <a:pPr>
              <a:buNone/>
            </a:pPr>
            <a:r>
              <a:rPr lang="ru-RU" dirty="0" smtClean="0"/>
              <a:t>Что это?   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868" y="3786190"/>
            <a:ext cx="4000528" cy="2428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458" name="Picture 2" descr="http://www.gps-info.com.ua/images/maps/rastr/russia/atlas/map_of_russia_english_1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7234" y="3391930"/>
            <a:ext cx="5166666" cy="31089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Глобус</a:t>
            </a:r>
            <a:r>
              <a:rPr lang="ru-RU" dirty="0" smtClean="0"/>
              <a:t>  –  модель Земли.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>
                <a:solidFill>
                  <a:srgbClr val="00B050"/>
                </a:solidFill>
              </a:rPr>
              <a:t>Географическая  карта  </a:t>
            </a:r>
            <a:r>
              <a:rPr lang="ru-RU" sz="4800" dirty="0" smtClean="0"/>
              <a:t>-  уменьшенное изображение земной поверхности с помощью условных знаков.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Расскажите о глобусе по вопросам</a:t>
            </a:r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.</a:t>
            </a:r>
            <a:endParaRPr lang="ru-RU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742950" indent="-742950">
              <a:buNone/>
            </a:pPr>
            <a:r>
              <a:rPr lang="ru-RU" sz="4000" dirty="0" smtClean="0"/>
              <a:t>1) Какую форму имеет глобус?</a:t>
            </a:r>
          </a:p>
          <a:p>
            <a:pPr marL="742950" indent="-742950">
              <a:buAutoNum type="arabicParenR"/>
            </a:pPr>
            <a:endParaRPr lang="ru-RU" sz="4000" dirty="0" smtClean="0"/>
          </a:p>
          <a:p>
            <a:pPr marL="514350" indent="-514350">
              <a:buNone/>
            </a:pPr>
            <a:r>
              <a:rPr lang="ru-RU" sz="4000" dirty="0" smtClean="0"/>
              <a:t>2) В какие цвета он окрашен? Что они обозначают?</a:t>
            </a:r>
          </a:p>
          <a:p>
            <a:pPr marL="514350" indent="-514350">
              <a:buNone/>
            </a:pPr>
            <a:endParaRPr lang="ru-RU" sz="4000" dirty="0" smtClean="0"/>
          </a:p>
          <a:p>
            <a:pPr marL="514350" indent="-514350">
              <a:buNone/>
            </a:pPr>
            <a:r>
              <a:rPr lang="ru-RU" sz="4000" dirty="0" smtClean="0"/>
              <a:t>3) Почему глобус называют «мяч в сетке»?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571636"/>
          </a:xfrm>
        </p:spPr>
        <p:txBody>
          <a:bodyPr>
            <a:noAutofit/>
          </a:bodyPr>
          <a:lstStyle/>
          <a:p>
            <a:pPr algn="l"/>
            <a:r>
              <a:rPr lang="ru-RU" sz="3600" dirty="0" smtClean="0"/>
              <a:t>4) Какие две точки глобуса остаются на месте при его вращении?</a:t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400052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600" dirty="0" smtClean="0"/>
              <a:t>5) Как называются линии, соединяющие Северный и Южный полюс?</a:t>
            </a:r>
          </a:p>
          <a:p>
            <a:pPr>
              <a:buNone/>
            </a:pPr>
            <a:r>
              <a:rPr lang="ru-RU" sz="3600" dirty="0" smtClean="0"/>
              <a:t>6) Как называются линии, опоясывающие глобус?</a:t>
            </a:r>
          </a:p>
          <a:p>
            <a:pPr>
              <a:buNone/>
            </a:pPr>
            <a:r>
              <a:rPr lang="ru-RU" sz="3600" dirty="0" smtClean="0"/>
              <a:t>7) Как называется «главный пояс земли»?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А</a:t>
            </a:r>
            <a:r>
              <a:rPr lang="ru-RU" dirty="0" smtClean="0">
                <a:solidFill>
                  <a:srgbClr val="FF0000"/>
                </a:solidFill>
              </a:rPr>
              <a:t>ристотель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Первым сказал, что Земля – шар </a:t>
            </a:r>
          </a:p>
          <a:p>
            <a:pPr>
              <a:buNone/>
            </a:pPr>
            <a:r>
              <a:rPr lang="ru-RU" dirty="0" smtClean="0"/>
              <a:t>(за 350 лет до н. э.)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214942" y="2500306"/>
            <a:ext cx="2143140" cy="37862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482" name="Picture 2" descr="http://img01.chitalnya.ru/upload2/735/3697954593226313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2285992"/>
            <a:ext cx="3113380" cy="42047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125</TotalTime>
  <Words>297</Words>
  <Application>Microsoft Office PowerPoint</Application>
  <PresentationFormat>Экран (4:3)</PresentationFormat>
  <Paragraphs>50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Слайд 1</vt:lpstr>
      <vt:lpstr>Тема  урока:</vt:lpstr>
      <vt:lpstr>Что такое география?</vt:lpstr>
      <vt:lpstr>Загадки </vt:lpstr>
      <vt:lpstr>Загадка</vt:lpstr>
      <vt:lpstr>Глобус  –  модель Земли.</vt:lpstr>
      <vt:lpstr>Расскажите о глобусе по вопросам.</vt:lpstr>
      <vt:lpstr>4) Какие две точки глобуса остаются на месте при его вращении? </vt:lpstr>
      <vt:lpstr>Аристотель</vt:lpstr>
      <vt:lpstr>Первый глобус был создан около 150 лет до н. э. Кратесом Малльским</vt:lpstr>
      <vt:lpstr>Мартин  Бехайм – немецкий географ, создавший  в 1492 г.   первый   глобус</vt:lpstr>
      <vt:lpstr>Слайд 12</vt:lpstr>
      <vt:lpstr>Анаксимандр</vt:lpstr>
      <vt:lpstr>Проверка знаний</vt:lpstr>
      <vt:lpstr>Домашнее задание.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13</cp:revision>
  <dcterms:created xsi:type="dcterms:W3CDTF">2013-09-12T11:32:53Z</dcterms:created>
  <dcterms:modified xsi:type="dcterms:W3CDTF">2013-09-15T15:24:05Z</dcterms:modified>
</cp:coreProperties>
</file>