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60" r:id="rId3"/>
    <p:sldId id="266" r:id="rId4"/>
    <p:sldId id="267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900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5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5656" y="692696"/>
            <a:ext cx="619268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i="1" dirty="0" smtClean="0">
              <a:ln w="18000">
                <a:solidFill>
                  <a:srgbClr val="4F81BD">
                    <a:lumMod val="75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ru-RU" sz="4800" b="1" i="1" dirty="0" smtClean="0">
                <a:ln w="18000">
                  <a:solidFill>
                    <a:srgbClr val="4F81BD">
                      <a:lumMod val="75000"/>
                    </a:srgb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«Проба пера»</a:t>
            </a:r>
          </a:p>
          <a:p>
            <a:endParaRPr lang="ru-RU" sz="4800" b="1" i="1" dirty="0" smtClean="0">
              <a:ln w="18000">
                <a:solidFill>
                  <a:srgbClr val="4F81BD">
                    <a:lumMod val="75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r"/>
            <a:r>
              <a:rPr lang="ru-RU" sz="2400" b="1" i="1" dirty="0" smtClean="0">
                <a:ln w="18000">
                  <a:solidFill>
                    <a:srgbClr val="4F81BD">
                      <a:lumMod val="75000"/>
                    </a:srgb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Работа учеников 2 класса </a:t>
            </a:r>
          </a:p>
          <a:p>
            <a:pPr algn="r"/>
            <a:r>
              <a:rPr lang="ru-RU" sz="2400" b="1" i="1" dirty="0" smtClean="0">
                <a:ln w="18000">
                  <a:solidFill>
                    <a:srgbClr val="4F81BD">
                      <a:lumMod val="75000"/>
                    </a:srgb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МБОУ Октябрьской СОШ</a:t>
            </a:r>
          </a:p>
          <a:p>
            <a:pPr algn="r"/>
            <a:r>
              <a:rPr lang="ru-RU" sz="2400" b="1" i="1" dirty="0" smtClean="0">
                <a:ln w="18000">
                  <a:solidFill>
                    <a:srgbClr val="4F81BD">
                      <a:lumMod val="75000"/>
                    </a:srgb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Карасукского района</a:t>
            </a:r>
          </a:p>
          <a:p>
            <a:pPr algn="r"/>
            <a:r>
              <a:rPr lang="ru-RU" sz="2400" b="1" i="1" dirty="0" smtClean="0">
                <a:ln w="18000">
                  <a:solidFill>
                    <a:srgbClr val="4F81BD">
                      <a:lumMod val="75000"/>
                    </a:srgb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Новосибирской области</a:t>
            </a:r>
          </a:p>
          <a:p>
            <a:pPr algn="r"/>
            <a:endParaRPr lang="ru-RU" sz="2400" b="1" i="1" dirty="0" smtClean="0">
              <a:ln w="18000">
                <a:solidFill>
                  <a:srgbClr val="4F81BD">
                    <a:lumMod val="75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r"/>
            <a:r>
              <a:rPr lang="ru-RU" sz="2400" b="1" i="1" dirty="0" smtClean="0">
                <a:ln w="18000">
                  <a:solidFill>
                    <a:srgbClr val="4F81BD">
                      <a:lumMod val="75000"/>
                    </a:srgb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Учитель:</a:t>
            </a:r>
          </a:p>
          <a:p>
            <a:pPr algn="r"/>
            <a:r>
              <a:rPr lang="ru-RU" sz="2400" b="1" i="1" dirty="0" smtClean="0">
                <a:ln w="18000">
                  <a:solidFill>
                    <a:srgbClr val="4F81BD">
                      <a:lumMod val="75000"/>
                    </a:srgb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Донская С.С.</a:t>
            </a:r>
          </a:p>
          <a:p>
            <a:endParaRPr lang="ru-RU" sz="3200" b="1" i="1" dirty="0" smtClean="0">
              <a:ln w="18000">
                <a:solidFill>
                  <a:srgbClr val="4F81BD">
                    <a:lumMod val="75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ru-RU" sz="3200" b="1" i="1" dirty="0" smtClean="0">
              <a:ln w="18000">
                <a:solidFill>
                  <a:srgbClr val="4F81BD">
                    <a:lumMod val="75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ru-RU" sz="3200" b="1" i="1" dirty="0">
              <a:ln w="18000">
                <a:solidFill>
                  <a:srgbClr val="4F81BD">
                    <a:lumMod val="75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6228184" y="4365104"/>
            <a:ext cx="984684" cy="1662220"/>
            <a:chOff x="6228184" y="4365104"/>
            <a:chExt cx="984684" cy="1662220"/>
          </a:xfrm>
        </p:grpSpPr>
        <p:sp>
          <p:nvSpPr>
            <p:cNvPr id="5" name="Овал 4"/>
            <p:cNvSpPr/>
            <p:nvPr/>
          </p:nvSpPr>
          <p:spPr>
            <a:xfrm>
              <a:off x="6228184" y="4365104"/>
              <a:ext cx="432048" cy="432048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>
              <a:off x="6844444" y="5290476"/>
              <a:ext cx="368424" cy="368424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" name="Овал 6"/>
            <p:cNvSpPr/>
            <p:nvPr/>
          </p:nvSpPr>
          <p:spPr>
            <a:xfrm>
              <a:off x="6508131" y="5843112"/>
              <a:ext cx="184212" cy="184212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203418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Синквейн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>
              <a:buNone/>
            </a:pPr>
            <a:r>
              <a:rPr lang="ru-RU" sz="4000" dirty="0" smtClean="0">
                <a:solidFill>
                  <a:srgbClr val="00B0F0"/>
                </a:solidFill>
              </a:rPr>
              <a:t>             </a:t>
            </a:r>
            <a:r>
              <a:rPr lang="ru-RU" sz="4000" b="1" dirty="0" smtClean="0">
                <a:solidFill>
                  <a:srgbClr val="00B0F0"/>
                </a:solidFill>
              </a:rPr>
              <a:t> Дети                                      </a:t>
            </a:r>
          </a:p>
          <a:p>
            <a:pPr>
              <a:buNone/>
            </a:pPr>
            <a:r>
              <a:rPr lang="ru-RU" dirty="0" smtClean="0"/>
              <a:t>        Весёлые, озорные</a:t>
            </a:r>
          </a:p>
          <a:p>
            <a:pPr>
              <a:buNone/>
            </a:pPr>
            <a:r>
              <a:rPr lang="ru-RU" dirty="0" smtClean="0"/>
              <a:t>     Играют, дружат, шутят</a:t>
            </a:r>
          </a:p>
          <a:p>
            <a:pPr>
              <a:buNone/>
            </a:pPr>
            <a:r>
              <a:rPr lang="ru-RU" dirty="0" smtClean="0"/>
              <a:t>         Все дети – друзья</a:t>
            </a:r>
          </a:p>
          <a:p>
            <a:pPr>
              <a:buNone/>
            </a:pPr>
            <a:r>
              <a:rPr lang="ru-RU" dirty="0" smtClean="0"/>
              <a:t>             Ребятня   </a:t>
            </a:r>
          </a:p>
          <a:p>
            <a:pPr>
              <a:buNone/>
            </a:pPr>
            <a:r>
              <a:rPr lang="ru-RU" sz="2400" dirty="0" smtClean="0"/>
              <a:t>               </a:t>
            </a:r>
          </a:p>
          <a:p>
            <a:pPr>
              <a:buNone/>
            </a:pPr>
            <a:r>
              <a:rPr lang="ru-RU" sz="2400" dirty="0" smtClean="0"/>
              <a:t>                </a:t>
            </a:r>
            <a:r>
              <a:rPr lang="ru-RU" sz="2400" dirty="0" err="1" smtClean="0"/>
              <a:t>Фурлян</a:t>
            </a:r>
            <a:r>
              <a:rPr lang="ru-RU" sz="2400" dirty="0" smtClean="0"/>
              <a:t> Александра            </a:t>
            </a:r>
            <a:endParaRPr lang="ru-RU" sz="2400" dirty="0"/>
          </a:p>
        </p:txBody>
      </p:sp>
      <p:pic>
        <p:nvPicPr>
          <p:cNvPr id="4" name="Рисунок 3" descr="G:\Школьные ФОТО\2 класс\Природа 2012\PA173450.JP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212976"/>
            <a:ext cx="3781425" cy="28360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b="1" dirty="0" smtClean="0">
                <a:solidFill>
                  <a:srgbClr val="00B0F0"/>
                </a:solidFill>
              </a:rPr>
              <a:t>              Кошка</a:t>
            </a:r>
          </a:p>
          <a:p>
            <a:pPr>
              <a:buNone/>
            </a:pPr>
            <a:r>
              <a:rPr lang="ru-RU" dirty="0" smtClean="0"/>
              <a:t>         Ласковая, пушистая</a:t>
            </a:r>
          </a:p>
          <a:p>
            <a:pPr>
              <a:buNone/>
            </a:pPr>
            <a:r>
              <a:rPr lang="ru-RU" dirty="0" smtClean="0"/>
              <a:t>    Играет, спит, мурлычет</a:t>
            </a:r>
          </a:p>
          <a:p>
            <a:pPr>
              <a:buNone/>
            </a:pPr>
            <a:r>
              <a:rPr lang="ru-RU" dirty="0" smtClean="0"/>
              <a:t>    Мой домашний любимец</a:t>
            </a:r>
          </a:p>
          <a:p>
            <a:pPr>
              <a:buNone/>
            </a:pPr>
            <a:r>
              <a:rPr lang="ru-RU" dirty="0" smtClean="0"/>
              <a:t>                </a:t>
            </a:r>
            <a:r>
              <a:rPr lang="ru-RU" dirty="0" err="1" smtClean="0"/>
              <a:t>Барсик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      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                                 </a:t>
            </a:r>
            <a:r>
              <a:rPr lang="ru-RU" sz="2400" dirty="0" err="1" smtClean="0"/>
              <a:t>Стебунова</a:t>
            </a:r>
            <a:r>
              <a:rPr lang="ru-RU" sz="2400" dirty="0" smtClean="0"/>
              <a:t> Анна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://ns.sitecity.ru/users/b/bastethouse/storage/stext_0210043044.rr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2420888"/>
            <a:ext cx="2879090" cy="390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solidFill>
                  <a:srgbClr val="00B0F0"/>
                </a:solidFill>
              </a:rPr>
              <a:t>               Вода </a:t>
            </a:r>
          </a:p>
          <a:p>
            <a:pPr>
              <a:buNone/>
            </a:pPr>
            <a:r>
              <a:rPr lang="ru-RU" dirty="0" smtClean="0"/>
              <a:t>        Прозрачная, бесцветная</a:t>
            </a:r>
          </a:p>
          <a:p>
            <a:pPr>
              <a:buNone/>
            </a:pPr>
            <a:r>
              <a:rPr lang="ru-RU" dirty="0" smtClean="0"/>
              <a:t>     Замерзает, испаряется, растворяет</a:t>
            </a:r>
          </a:p>
          <a:p>
            <a:pPr>
              <a:buNone/>
            </a:pPr>
            <a:r>
              <a:rPr lang="ru-RU" dirty="0" smtClean="0"/>
              <a:t>           Нужна всему живому</a:t>
            </a:r>
          </a:p>
          <a:p>
            <a:pPr>
              <a:buNone/>
            </a:pPr>
            <a:r>
              <a:rPr lang="ru-RU" dirty="0" smtClean="0"/>
              <a:t>                  Жизнь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400" dirty="0" smtClean="0"/>
              <a:t>               </a:t>
            </a:r>
            <a:r>
              <a:rPr lang="ru-RU" sz="2400" dirty="0" err="1" smtClean="0"/>
              <a:t>Киденко</a:t>
            </a:r>
            <a:r>
              <a:rPr lang="ru-RU" sz="2400" dirty="0" smtClean="0"/>
              <a:t> Андрей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://im0-tub-ru.yandex.net/i?id=87183618-11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3645024"/>
            <a:ext cx="4032448" cy="2801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solidFill>
                  <a:srgbClr val="00B0F0"/>
                </a:solidFill>
              </a:rPr>
              <a:t>             Россия</a:t>
            </a:r>
          </a:p>
          <a:p>
            <a:pPr>
              <a:buNone/>
            </a:pPr>
            <a:r>
              <a:rPr lang="ru-RU" dirty="0" smtClean="0"/>
              <a:t>     Красивая, любимая</a:t>
            </a:r>
          </a:p>
          <a:p>
            <a:pPr>
              <a:buNone/>
            </a:pPr>
            <a:r>
              <a:rPr lang="ru-RU" dirty="0" smtClean="0"/>
              <a:t>Живет, расцветает, охраняет</a:t>
            </a:r>
          </a:p>
          <a:p>
            <a:pPr>
              <a:buNone/>
            </a:pPr>
            <a:r>
              <a:rPr lang="ru-RU" dirty="0" smtClean="0"/>
              <a:t>       Россия – наш дом</a:t>
            </a:r>
          </a:p>
          <a:p>
            <a:pPr>
              <a:buNone/>
            </a:pPr>
            <a:r>
              <a:rPr lang="ru-RU" dirty="0" smtClean="0"/>
              <a:t>            Родина</a:t>
            </a:r>
          </a:p>
          <a:p>
            <a:pPr>
              <a:buNone/>
            </a:pPr>
            <a:r>
              <a:rPr lang="ru-RU" sz="2000" dirty="0" smtClean="0"/>
              <a:t>        </a:t>
            </a:r>
          </a:p>
          <a:p>
            <a:pPr>
              <a:buNone/>
            </a:pPr>
            <a:r>
              <a:rPr lang="ru-RU" sz="2000" dirty="0" smtClean="0"/>
              <a:t>                         </a:t>
            </a:r>
            <a:r>
              <a:rPr lang="ru-RU" sz="2000" dirty="0" err="1" smtClean="0"/>
              <a:t>Фурлян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                  Александра</a:t>
            </a:r>
            <a:endParaRPr lang="ru-RU" sz="2000" dirty="0"/>
          </a:p>
        </p:txBody>
      </p:sp>
      <p:pic>
        <p:nvPicPr>
          <p:cNvPr id="1026" name="Picture 2" descr="C:\Users\Fog\Desktop\1355996266_ross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3573016"/>
            <a:ext cx="4744819" cy="2965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b="1" dirty="0" smtClean="0">
                <a:solidFill>
                  <a:srgbClr val="00B0F0"/>
                </a:solidFill>
              </a:rPr>
              <a:t>          Учительница</a:t>
            </a:r>
          </a:p>
          <a:p>
            <a:pPr>
              <a:buNone/>
            </a:pPr>
            <a:r>
              <a:rPr lang="ru-RU" dirty="0" smtClean="0"/>
              <a:t>      Добрая, красивая</a:t>
            </a:r>
          </a:p>
          <a:p>
            <a:pPr>
              <a:buNone/>
            </a:pPr>
            <a:r>
              <a:rPr lang="ru-RU" dirty="0" smtClean="0"/>
              <a:t>   Учит, радует, смеётся</a:t>
            </a:r>
          </a:p>
          <a:p>
            <a:pPr>
              <a:buNone/>
            </a:pPr>
            <a:r>
              <a:rPr lang="ru-RU" dirty="0" smtClean="0"/>
              <a:t>  Моя любимая учительница</a:t>
            </a:r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dirty="0" err="1" smtClean="0"/>
              <a:t>Снежана</a:t>
            </a:r>
            <a:r>
              <a:rPr lang="ru-RU" dirty="0" smtClean="0"/>
              <a:t> Степановна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              </a:t>
            </a:r>
            <a:r>
              <a:rPr lang="ru-RU" sz="2400" dirty="0" err="1" smtClean="0"/>
              <a:t>Фурлян</a:t>
            </a:r>
            <a:r>
              <a:rPr lang="ru-RU" sz="2400" dirty="0" smtClean="0"/>
              <a:t> Александра</a:t>
            </a:r>
            <a:endParaRPr lang="ru-RU" sz="2400" dirty="0"/>
          </a:p>
        </p:txBody>
      </p:sp>
      <p:pic>
        <p:nvPicPr>
          <p:cNvPr id="4" name="Рисунок 3" descr="C:\Users\Fog\Desktop\P9011563.JPG"/>
          <p:cNvPicPr/>
          <p:nvPr/>
        </p:nvPicPr>
        <p:blipFill>
          <a:blip r:embed="rId2" cstate="print"/>
          <a:srcRect l="21073" t="33697" r="14219"/>
          <a:stretch>
            <a:fillRect/>
          </a:stretch>
        </p:blipFill>
        <p:spPr bwMode="auto">
          <a:xfrm>
            <a:off x="5508104" y="908720"/>
            <a:ext cx="2929251" cy="3991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Осень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Вот </a:t>
            </a:r>
            <a:r>
              <a:rPr lang="ru-RU" dirty="0" smtClean="0"/>
              <a:t>осень пришла и ветер не ждет.</a:t>
            </a:r>
          </a:p>
          <a:p>
            <a:pPr>
              <a:buNone/>
            </a:pPr>
            <a:r>
              <a:rPr lang="ru-RU" dirty="0" smtClean="0"/>
              <a:t>         Птицы </a:t>
            </a:r>
            <a:r>
              <a:rPr lang="ru-RU" dirty="0" smtClean="0"/>
              <a:t>летят и небо плывет.</a:t>
            </a:r>
          </a:p>
          <a:p>
            <a:pPr>
              <a:buNone/>
            </a:pPr>
            <a:r>
              <a:rPr lang="ru-RU" dirty="0" smtClean="0"/>
              <a:t>         И </a:t>
            </a:r>
            <a:r>
              <a:rPr lang="ru-RU" dirty="0" smtClean="0"/>
              <a:t>легкие листья как птицы летят,</a:t>
            </a:r>
          </a:p>
          <a:p>
            <a:pPr>
              <a:buNone/>
            </a:pPr>
            <a:r>
              <a:rPr lang="ru-RU" dirty="0" smtClean="0"/>
              <a:t>         Березка </a:t>
            </a:r>
            <a:r>
              <a:rPr lang="ru-RU" dirty="0" smtClean="0"/>
              <a:t>теряет свой летний наряд.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         </a:t>
            </a:r>
            <a:r>
              <a:rPr lang="ru-RU" sz="2400" dirty="0" err="1" smtClean="0"/>
              <a:t>Киденко</a:t>
            </a:r>
            <a:r>
              <a:rPr lang="ru-RU" sz="2400" dirty="0" smtClean="0"/>
              <a:t> </a:t>
            </a:r>
          </a:p>
          <a:p>
            <a:pPr>
              <a:buNone/>
            </a:pPr>
            <a:r>
              <a:rPr lang="ru-RU" sz="2400" dirty="0" smtClean="0"/>
              <a:t>                Андрей</a:t>
            </a:r>
          </a:p>
          <a:p>
            <a:endParaRPr lang="ru-RU" dirty="0"/>
          </a:p>
        </p:txBody>
      </p:sp>
      <p:pic>
        <p:nvPicPr>
          <p:cNvPr id="5" name="Рисунок 4" descr="C:\Users\Fog\Desktop\64057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4005064"/>
            <a:ext cx="3888432" cy="2557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kazved.ru/Thumbnail.aspx?w=670&amp;img=/uploadimg/1129084_124440_klen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204864"/>
            <a:ext cx="3665834" cy="280831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3900D"/>
                </a:solidFill>
              </a:rPr>
              <a:t>Осенние листья</a:t>
            </a:r>
            <a:endParaRPr lang="ru-RU" b="1" dirty="0">
              <a:solidFill>
                <a:srgbClr val="F3900D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Листья, как птицы,</a:t>
            </a:r>
          </a:p>
          <a:p>
            <a:pPr>
              <a:buNone/>
            </a:pPr>
            <a:r>
              <a:rPr lang="ru-RU" dirty="0" smtClean="0"/>
              <a:t>    Послушные ветру,</a:t>
            </a:r>
          </a:p>
          <a:p>
            <a:pPr>
              <a:buNone/>
            </a:pPr>
            <a:r>
              <a:rPr lang="ru-RU" dirty="0" smtClean="0"/>
              <a:t>    Падают тихо,</a:t>
            </a:r>
          </a:p>
          <a:p>
            <a:pPr>
              <a:buNone/>
            </a:pPr>
            <a:r>
              <a:rPr lang="ru-RU" dirty="0" smtClean="0"/>
              <a:t>    Ложатся на землю.</a:t>
            </a:r>
          </a:p>
          <a:p>
            <a:pPr>
              <a:buNone/>
            </a:pPr>
            <a:r>
              <a:rPr lang="ru-RU" dirty="0" smtClean="0"/>
              <a:t>    И путешествуют –</a:t>
            </a:r>
          </a:p>
          <a:p>
            <a:pPr>
              <a:buNone/>
            </a:pPr>
            <a:r>
              <a:rPr lang="ru-RU" dirty="0" smtClean="0"/>
              <a:t>    Легкий полет,</a:t>
            </a:r>
          </a:p>
          <a:p>
            <a:pPr>
              <a:buNone/>
            </a:pPr>
            <a:r>
              <a:rPr lang="ru-RU" dirty="0" smtClean="0"/>
              <a:t>    Сказочный ветер</a:t>
            </a:r>
          </a:p>
          <a:p>
            <a:pPr>
              <a:buNone/>
            </a:pPr>
            <a:r>
              <a:rPr lang="ru-RU" dirty="0" smtClean="0"/>
              <a:t>    Несет их, несет.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                                                         </a:t>
            </a:r>
            <a:r>
              <a:rPr lang="ru-RU" sz="2400" dirty="0" err="1" smtClean="0"/>
              <a:t>Стебунова</a:t>
            </a:r>
            <a:r>
              <a:rPr lang="ru-RU" sz="2400" dirty="0" smtClean="0"/>
              <a:t> Анна</a:t>
            </a:r>
            <a:endParaRPr lang="ru-RU" dirty="0" smtClean="0"/>
          </a:p>
          <a:p>
            <a:pPr>
              <a:buNone/>
            </a:pP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Авторы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</a:t>
            </a:r>
            <a:r>
              <a:rPr lang="ru-RU" dirty="0" err="1" smtClean="0"/>
              <a:t>Фурлян</a:t>
            </a:r>
            <a:r>
              <a:rPr lang="ru-RU" dirty="0" smtClean="0"/>
              <a:t> </a:t>
            </a:r>
            <a:r>
              <a:rPr lang="ru-RU" dirty="0" smtClean="0"/>
              <a:t>Александра</a:t>
            </a:r>
          </a:p>
          <a:p>
            <a:pPr>
              <a:buNone/>
            </a:pPr>
            <a:r>
              <a:rPr lang="ru-RU" dirty="0" smtClean="0"/>
              <a:t>            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          </a:t>
            </a:r>
            <a:r>
              <a:rPr lang="ru-RU" dirty="0" err="1" smtClean="0"/>
              <a:t>Киденко</a:t>
            </a:r>
            <a:r>
              <a:rPr lang="ru-RU" dirty="0" smtClean="0"/>
              <a:t> Андрей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err="1" smtClean="0"/>
              <a:t>Стебунова</a:t>
            </a:r>
            <a:r>
              <a:rPr lang="ru-RU" dirty="0" smtClean="0"/>
              <a:t> Анна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I:\ШКОЛЬНЫЕ ФОТО\8 марта\P3063873 сжат.JP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l="7750" t="41584" r="63428"/>
          <a:stretch>
            <a:fillRect/>
          </a:stretch>
        </p:blipFill>
        <p:spPr bwMode="auto">
          <a:xfrm>
            <a:off x="1907704" y="4149080"/>
            <a:ext cx="1445740" cy="2187146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5" name="Рисунок 4" descr="D:\С РАБОЧЕГО СТОЛА 18 февраля\ВСЕ ДЛЯ  2 КЛ\ВНЕКЛАССНАЯ РАБОТА ФОТО\День Свят Валентина 2 класс\14022013507.jpg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l="56288" t="14022" r="8425"/>
          <a:stretch>
            <a:fillRect/>
          </a:stretch>
        </p:blipFill>
        <p:spPr bwMode="auto">
          <a:xfrm>
            <a:off x="5724128" y="3501008"/>
            <a:ext cx="1587328" cy="287912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6" name="Рисунок 5" descr="C:\Users\Fog\Desktop\P901154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1772816"/>
            <a:ext cx="1705478" cy="196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220</Words>
  <Application>Microsoft Office PowerPoint</Application>
  <PresentationFormat>Экран (4:3)</PresentationFormat>
  <Paragraphs>72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1_Тема Office</vt:lpstr>
      <vt:lpstr>Слайд 1</vt:lpstr>
      <vt:lpstr>Синквейн</vt:lpstr>
      <vt:lpstr>Слайд 3</vt:lpstr>
      <vt:lpstr>Слайд 4</vt:lpstr>
      <vt:lpstr>Слайд 5</vt:lpstr>
      <vt:lpstr>Слайд 6</vt:lpstr>
      <vt:lpstr>Осень</vt:lpstr>
      <vt:lpstr>Осенние листья</vt:lpstr>
      <vt:lpstr>Авторы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Fog</dc:creator>
  <cp:lastModifiedBy>Fog</cp:lastModifiedBy>
  <cp:revision>9</cp:revision>
  <dcterms:created xsi:type="dcterms:W3CDTF">2013-10-12T09:11:32Z</dcterms:created>
  <dcterms:modified xsi:type="dcterms:W3CDTF">2013-10-12T10:26:05Z</dcterms:modified>
</cp:coreProperties>
</file>