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757" autoAdjust="0"/>
  </p:normalViewPr>
  <p:slideViewPr>
    <p:cSldViewPr>
      <p:cViewPr varScale="1">
        <p:scale>
          <a:sx n="65" d="100"/>
          <a:sy n="65" d="100"/>
        </p:scale>
        <p:origin x="-15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470025"/>
          </a:xfrm>
        </p:spPr>
        <p:txBody>
          <a:bodyPr/>
          <a:lstStyle/>
          <a:p>
            <a:r>
              <a:rPr lang="ru-RU" dirty="0" err="1" smtClean="0"/>
              <a:t>Матвеевская</a:t>
            </a:r>
            <a:r>
              <a:rPr lang="ru-RU" dirty="0" smtClean="0"/>
              <a:t> средняя школа.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на\Desktop\s537698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00807"/>
            <a:ext cx="7714828" cy="4443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Вот такая наша школа сегодня.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Анна\Desktop\3436276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12776"/>
            <a:ext cx="6647408" cy="5052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3022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Анна\Desktop\569178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80" y="188640"/>
            <a:ext cx="7670800" cy="511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373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Анна\Desktop\1559661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6850"/>
            <a:ext cx="7670800" cy="575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932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Анна\Desktop\3748124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-9624"/>
            <a:ext cx="7670800" cy="575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706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Анна\Desktop\1827377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2656"/>
            <a:ext cx="7670800" cy="511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856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Анна\Desktop\8014902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4664"/>
            <a:ext cx="7670800" cy="575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831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Анна\Desktop\886757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0"/>
            <a:ext cx="7670800" cy="575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527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7125113" cy="9244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Открытый урок английского языка в 5 классе.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Анна\Desktop\2105008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84784"/>
            <a:ext cx="3554191" cy="2665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Анна\Desktop\4142027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6337" y="2420888"/>
            <a:ext cx="5528039" cy="4146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710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243408"/>
            <a:ext cx="8229600" cy="1143000"/>
          </a:xfrm>
        </p:spPr>
        <p:txBody>
          <a:bodyPr/>
          <a:lstStyle/>
          <a:p>
            <a:r>
              <a:rPr lang="ru-RU" dirty="0" smtClean="0"/>
              <a:t>Открытый урок географии.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Анна\Desktop\4639007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443" y="620688"/>
            <a:ext cx="3780904" cy="2835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C:\Users\Анна\Desktop\7462864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3621" y="2924944"/>
            <a:ext cx="4010744" cy="3008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C:\Users\Анна\Desktop\8092657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011" y="708397"/>
            <a:ext cx="3548354" cy="2661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9" name="Picture 5" descr="C:\Users\Анна\Desktop\8573169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278693"/>
            <a:ext cx="4064865" cy="3048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466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315416"/>
            <a:ext cx="8229600" cy="1143000"/>
          </a:xfrm>
        </p:spPr>
        <p:txBody>
          <a:bodyPr/>
          <a:lstStyle/>
          <a:p>
            <a:r>
              <a:rPr lang="ru-RU" dirty="0" smtClean="0"/>
              <a:t>Осенний балл.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Анна\Desktop\s327103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58" y="836712"/>
            <a:ext cx="2847976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Picture 3" descr="C:\Users\Анна\Desktop\s1326689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854" y="620688"/>
            <a:ext cx="3705870" cy="2779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C:\Users\Анна\Desktop\s3227125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4734" y="3387535"/>
            <a:ext cx="4152478" cy="3114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226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12776"/>
            <a:ext cx="9299376" cy="3384376"/>
          </a:xfrm>
        </p:spPr>
        <p:txBody>
          <a:bodyPr>
            <a:normAutofit/>
          </a:bodyPr>
          <a:lstStyle/>
          <a:p>
            <a:r>
              <a:rPr lang="ru-RU" dirty="0"/>
              <a:t>ЭТАПЫ СТАНОВЛЕНИЯ НАШЕЙ ШКОЛЫ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90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0840"/>
            <a:ext cx="8229600" cy="1143000"/>
          </a:xfrm>
        </p:spPr>
        <p:txBody>
          <a:bodyPr/>
          <a:lstStyle/>
          <a:p>
            <a:r>
              <a:rPr lang="ru-RU" dirty="0" smtClean="0"/>
              <a:t>Ярмарка.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 descr="C:\Users\Анна\Desktop\s062975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0623"/>
            <a:ext cx="3898404" cy="2923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5" name="Picture 3" descr="C:\Users\Анна\Desktop\s7958718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1146" y="1036629"/>
            <a:ext cx="4142854" cy="3107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C:\Users\Анна\Desktop\s2877045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717032"/>
            <a:ext cx="3745721" cy="2809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1345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1043" y="182360"/>
            <a:ext cx="7125113" cy="924475"/>
          </a:xfrm>
        </p:spPr>
        <p:txBody>
          <a:bodyPr>
            <a:normAutofit/>
          </a:bodyPr>
          <a:lstStyle/>
          <a:p>
            <a:r>
              <a:rPr lang="ru-RU" dirty="0" smtClean="0"/>
              <a:t>Новогодние праздники.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Анна\Desktop\s532019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368" y="1268760"/>
            <a:ext cx="3810000" cy="253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9" name="Picture 3" descr="C:\Users\Анна\Desktop\s137779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106835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C:\Users\Анна\Desktop\s1239805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8600" y="3554413"/>
            <a:ext cx="3810000" cy="284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199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125113" cy="924475"/>
          </a:xfrm>
        </p:spPr>
        <p:txBody>
          <a:bodyPr>
            <a:normAutofit/>
          </a:bodyPr>
          <a:lstStyle/>
          <a:p>
            <a:r>
              <a:rPr lang="ru-RU" dirty="0"/>
              <a:t>СПОРТИВНАЯ ЖИЗНЬ ШКОЛЫ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Users\Анна\Desktop\s691285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19200"/>
            <a:ext cx="28575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3" name="Picture 3" descr="C:\Users\Анна\Desktop\s9610408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219200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 descr="C:\Users\Анна\Desktop\s5738432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278" y="3667471"/>
            <a:ext cx="3778448" cy="2518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008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4600" y="272277"/>
            <a:ext cx="7125113" cy="924475"/>
          </a:xfrm>
        </p:spPr>
        <p:txBody>
          <a:bodyPr/>
          <a:lstStyle/>
          <a:p>
            <a:r>
              <a:rPr lang="ru-RU" dirty="0"/>
              <a:t>ТЕХНОЛОГИЯ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15889" y="1196752"/>
            <a:ext cx="3419400" cy="4597102"/>
          </a:xfrm>
        </p:spPr>
        <p:txBody>
          <a:bodyPr/>
          <a:lstStyle/>
          <a:p>
            <a:r>
              <a:rPr lang="ru-RU" dirty="0" smtClean="0"/>
              <a:t>Все наряды девочки шили сами.</a:t>
            </a:r>
            <a:endParaRPr lang="ru-RU" dirty="0"/>
          </a:p>
        </p:txBody>
      </p:sp>
      <p:pic>
        <p:nvPicPr>
          <p:cNvPr id="21506" name="Picture 2" descr="C:\Users\Анна\Desktop\s7471588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1196752"/>
            <a:ext cx="1905000" cy="253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7" name="Picture 3" descr="C:\Users\Анна\Desktop\s2233903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739775"/>
            <a:ext cx="1905000" cy="253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8" name="Picture 4" descr="C:\Users\Анна\Desktop\s2594194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207472"/>
            <a:ext cx="2627784" cy="3494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9" name="Picture 5" descr="C:\Users\Анна\Desktop\s4222948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168775"/>
            <a:ext cx="2736304" cy="2052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570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125113" cy="9244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 уроках изобразительного искусства.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2530" name="Picture 2" descr="C:\Users\Анна\Desktop\s871388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56" y="1484784"/>
            <a:ext cx="4472136" cy="2683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1" name="Picture 3" descr="C:\Users\Анна\Desktop\s3530735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3354" y="1682750"/>
            <a:ext cx="4110550" cy="2466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2" name="Picture 4" descr="C:\Users\Анна\Desktop\s1528963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52" y="4011037"/>
            <a:ext cx="4744938" cy="2846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3" name="Picture 5" descr="C:\Users\Анна\Desktop\s9257907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0367" y="4419600"/>
            <a:ext cx="3773537" cy="2264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236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10091464" cy="4234482"/>
          </a:xfrm>
        </p:spPr>
        <p:txBody>
          <a:bodyPr/>
          <a:lstStyle/>
          <a:p>
            <a:r>
              <a:rPr lang="ru-RU" dirty="0" smtClean="0"/>
              <a:t>Благодарю за внимание!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16216" y="4725144"/>
            <a:ext cx="2170584" cy="1401019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Презентация ученицы 6 класса Карпец Анны.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5477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Первые </a:t>
            </a:r>
            <a:r>
              <a:rPr lang="ru-RU" dirty="0"/>
              <a:t>известия о </a:t>
            </a:r>
            <a:r>
              <a:rPr lang="ru-RU" dirty="0" err="1"/>
              <a:t>Матвеевской</a:t>
            </a:r>
            <a:r>
              <a:rPr lang="ru-RU" dirty="0"/>
              <a:t> школе относятся к концу 19 века.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нна\Desktop\s755373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562304"/>
            <a:ext cx="6397848" cy="4430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5952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0"/>
            <a:ext cx="6717432" cy="2326316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С возникновением земства в с. Матвеевка открыли земскую школу. </a:t>
            </a:r>
            <a:r>
              <a:rPr lang="ru-RU" dirty="0" smtClean="0"/>
              <a:t>Обучение </a:t>
            </a:r>
            <a:r>
              <a:rPr lang="ru-RU" dirty="0"/>
              <a:t>в ней было трехгодичным. В ней обучались в основном дети купцов и зажиточных крестьян. Первым учителем земской школы был священник. Спустя время напротив земской была построена женская школа. В обе школы принимались подростки не моложе девяти лет, а также подростки двенадцати, пятнадцати лет.</a:t>
            </a:r>
          </a:p>
        </p:txBody>
      </p:sp>
      <p:pic>
        <p:nvPicPr>
          <p:cNvPr id="3074" name="Picture 2" descr="C:\Users\Анна\Desktop\s8834677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232585"/>
            <a:ext cx="6995864" cy="4005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560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-22626"/>
            <a:ext cx="6264696" cy="1579418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В 1905 году в Матвеевке построили общую школу, куда принимали девочек и мальчиков. В школе к тому времени было 20 учеников. После Октябрьской революции в школе появились пионерская и комсомольская организации. В 1936 году </a:t>
            </a:r>
            <a:r>
              <a:rPr lang="ru-RU" dirty="0" err="1"/>
              <a:t>Матвеевская</a:t>
            </a:r>
            <a:r>
              <a:rPr lang="ru-RU" dirty="0"/>
              <a:t> школа была переименована </a:t>
            </a:r>
            <a:r>
              <a:rPr lang="ru-RU" dirty="0" smtClean="0"/>
              <a:t>в</a:t>
            </a:r>
            <a:endParaRPr lang="ru-RU" dirty="0"/>
          </a:p>
        </p:txBody>
      </p:sp>
      <p:pic>
        <p:nvPicPr>
          <p:cNvPr id="4098" name="Picture 2" descr="C:\Users\Анна\Desktop\s391769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761084"/>
            <a:ext cx="6624736" cy="4587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7665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0"/>
            <a:ext cx="6635080" cy="1628800"/>
          </a:xfrm>
        </p:spPr>
        <p:txBody>
          <a:bodyPr>
            <a:normAutofit fontScale="92500"/>
          </a:bodyPr>
          <a:lstStyle/>
          <a:p>
            <a:r>
              <a:rPr lang="ru-RU" dirty="0"/>
              <a:t>В 1939 году школа преобразована в одиннадцатилетнюю. Первый выпуск составлял 19 человек. </a:t>
            </a:r>
          </a:p>
          <a:p>
            <a:r>
              <a:rPr lang="ru-RU" dirty="0"/>
              <a:t>В годы Великой Отечественной войны в </a:t>
            </a:r>
            <a:r>
              <a:rPr lang="ru-RU" dirty="0" err="1"/>
              <a:t>Матвеевской</a:t>
            </a:r>
            <a:r>
              <a:rPr lang="ru-RU" dirty="0"/>
              <a:t> школе работали эвакуированные учителя.</a:t>
            </a:r>
          </a:p>
        </p:txBody>
      </p:sp>
      <p:pic>
        <p:nvPicPr>
          <p:cNvPr id="5122" name="Picture 2" descr="C:\Users\Анна\Desktop\s838257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916832"/>
            <a:ext cx="6507895" cy="4539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581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"/>
            <a:ext cx="8013576" cy="1196752"/>
          </a:xfrm>
        </p:spPr>
        <p:txBody>
          <a:bodyPr/>
          <a:lstStyle/>
          <a:p>
            <a:r>
              <a:rPr lang="ru-RU" dirty="0"/>
              <a:t>В 1941году школа вновь становится десятилетней.</a:t>
            </a:r>
          </a:p>
        </p:txBody>
      </p:sp>
      <p:pic>
        <p:nvPicPr>
          <p:cNvPr id="6146" name="Picture 2" descr="C:\Users\Анна\Desktop\s285452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75970"/>
            <a:ext cx="6677992" cy="4707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622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1973 году было введено в эксплуатацию новое здание, которое функционирует по настоящее время. </a:t>
            </a:r>
          </a:p>
          <a:p>
            <a:r>
              <a:rPr lang="ru-RU" dirty="0"/>
              <a:t>С 1989 года по настоящее время школа одиннадцатилетняя. </a:t>
            </a:r>
          </a:p>
        </p:txBody>
      </p:sp>
    </p:spTree>
    <p:extLst>
      <p:ext uri="{BB962C8B-B14F-4D97-AF65-F5344CB8AC3E}">
        <p14:creationId xmlns:p14="http://schemas.microsoft.com/office/powerpoint/2010/main" val="409884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-8771"/>
            <a:ext cx="8301608" cy="1997612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В 2001 году </a:t>
            </a:r>
            <a:r>
              <a:rPr lang="ru-RU" dirty="0" err="1"/>
              <a:t>Матвеевская</a:t>
            </a:r>
            <a:r>
              <a:rPr lang="ru-RU" dirty="0"/>
              <a:t> средняя школа переименована в муниципальное общеобразовательное учреждение </a:t>
            </a:r>
            <a:r>
              <a:rPr lang="ru-RU" dirty="0" err="1"/>
              <a:t>Матвеевская</a:t>
            </a:r>
            <a:r>
              <a:rPr lang="ru-RU" dirty="0"/>
              <a:t> средняя общеобразовательная школа. </a:t>
            </a:r>
          </a:p>
          <a:p>
            <a:r>
              <a:rPr lang="ru-RU" dirty="0"/>
              <a:t>В 2007 году наша школа стала лауреатом гранта губернатора Оренбургской области. </a:t>
            </a:r>
          </a:p>
          <a:p>
            <a:r>
              <a:rPr lang="ru-RU" dirty="0"/>
              <a:t>Летом 2009 года в школе прошел капитальный ремонт. </a:t>
            </a:r>
          </a:p>
        </p:txBody>
      </p:sp>
      <p:pic>
        <p:nvPicPr>
          <p:cNvPr id="7170" name="Picture 2" descr="C:\Users\Анна\Desktop\754378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28" y="2054334"/>
            <a:ext cx="8955511" cy="4347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807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35</TotalTime>
  <Words>271</Words>
  <Application>Microsoft Office PowerPoint</Application>
  <PresentationFormat>Экран (4:3)</PresentationFormat>
  <Paragraphs>25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Spring</vt:lpstr>
      <vt:lpstr>Матвеевская средняя школа.</vt:lpstr>
      <vt:lpstr>ЭТАПЫ СТАНОВЛЕНИЯ НАШЕЙ ШКОЛЫ </vt:lpstr>
      <vt:lpstr>Первые известия о Матвеевской школе относятся к концу 19 века.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Вот такая наша школа сегодня.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Открытый урок английского языка в 5 классе.</vt:lpstr>
      <vt:lpstr>Открытый урок географии.</vt:lpstr>
      <vt:lpstr>Осенний балл. </vt:lpstr>
      <vt:lpstr>Ярмарка.</vt:lpstr>
      <vt:lpstr>Новогодние праздники.</vt:lpstr>
      <vt:lpstr>СПОРТИВНАЯ ЖИЗНЬ ШКОЛЫ</vt:lpstr>
      <vt:lpstr>ТЕХНОЛОГИЯ</vt:lpstr>
      <vt:lpstr>На уроках изобразительного искусства.</vt:lpstr>
      <vt:lpstr>Благодарю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Матвеевская средняя школа.</dc:title>
  <dc:creator>Анна</dc:creator>
  <cp:lastModifiedBy>Анна</cp:lastModifiedBy>
  <cp:revision>5</cp:revision>
  <dcterms:created xsi:type="dcterms:W3CDTF">2013-10-12T04:55:31Z</dcterms:created>
  <dcterms:modified xsi:type="dcterms:W3CDTF">2013-10-12T05:41:38Z</dcterms:modified>
</cp:coreProperties>
</file>