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92076E-6E52-47C7-8577-45E778F57B37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8F883E-E240-4FCF-BD4C-5D5CAC616C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r>
              <a:rPr lang="ru-RU" dirty="0" smtClean="0"/>
              <a:t>: «Символы   Британии».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714752"/>
            <a:ext cx="7772400" cy="1199704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Done by</a:t>
            </a:r>
            <a:r>
              <a:rPr lang="ru-RU" sz="11200" dirty="0" smtClean="0"/>
              <a:t>: </a:t>
            </a:r>
            <a:r>
              <a:rPr lang="ru-RU" sz="11200" dirty="0" smtClean="0"/>
              <a:t>Кожухов Данила,</a:t>
            </a:r>
          </a:p>
          <a:p>
            <a:r>
              <a:rPr lang="ru-RU" sz="11200" dirty="0" smtClean="0"/>
              <a:t> </a:t>
            </a:r>
            <a:r>
              <a:rPr lang="ru-RU" sz="11200" dirty="0" smtClean="0"/>
              <a:t>Корольков </a:t>
            </a:r>
            <a:r>
              <a:rPr lang="ru-RU" sz="11200" dirty="0" smtClean="0"/>
              <a:t>Илья,</a:t>
            </a:r>
          </a:p>
          <a:p>
            <a:r>
              <a:rPr lang="ru-RU" sz="11200" dirty="0" smtClean="0"/>
              <a:t> </a:t>
            </a:r>
            <a:r>
              <a:rPr lang="ru-RU" sz="11200" dirty="0" smtClean="0"/>
              <a:t>Тихонов </a:t>
            </a:r>
            <a:r>
              <a:rPr lang="ru-RU" sz="11200" dirty="0" smtClean="0"/>
              <a:t>Дмитрий</a:t>
            </a:r>
          </a:p>
          <a:p>
            <a:r>
              <a:rPr lang="ru-RU" sz="11200" dirty="0" smtClean="0"/>
              <a:t>5б класс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6400" dirty="0" smtClean="0"/>
              <a:t>Москва 2013</a:t>
            </a:r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Англии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English flag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Red rose</a:t>
            </a:r>
            <a:endParaRPr lang="ru-RU" dirty="0"/>
          </a:p>
        </p:txBody>
      </p:sp>
      <p:pic>
        <p:nvPicPr>
          <p:cNvPr id="1026" name="Picture 2" descr="C:\Documents and Settings\Гость\Рабочий стол\england_flag_wav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771" y="2313800"/>
            <a:ext cx="3789756" cy="2873341"/>
          </a:xfrm>
          <a:prstGeom prst="rect">
            <a:avLst/>
          </a:prstGeom>
          <a:noFill/>
        </p:spPr>
      </p:pic>
      <p:pic>
        <p:nvPicPr>
          <p:cNvPr id="1027" name="Picture 3" descr="C:\Documents and Settings\Гость\Рабочий стол\ro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9686" y="2313800"/>
            <a:ext cx="3790746" cy="287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Шотландии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Flag of Scotland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Thistle</a:t>
            </a:r>
            <a:endParaRPr lang="ru-RU" dirty="0"/>
          </a:p>
        </p:txBody>
      </p:sp>
      <p:pic>
        <p:nvPicPr>
          <p:cNvPr id="2050" name="Picture 2" descr="C:\Documents and Settings\Гость\Рабочий стол\Символ Шот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5729" y="2285992"/>
            <a:ext cx="3597721" cy="2714644"/>
          </a:xfrm>
          <a:prstGeom prst="rect">
            <a:avLst/>
          </a:prstGeom>
          <a:noFill/>
        </p:spPr>
      </p:pic>
      <p:pic>
        <p:nvPicPr>
          <p:cNvPr id="2051" name="Picture 3" descr="C:\Documents and Settings\Гость\Рабочий стол\Scotland30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399074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Flag of Wales</a:t>
            </a:r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28868"/>
            <a:ext cx="3965473" cy="24288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</a:t>
            </a:r>
            <a:r>
              <a:rPr lang="ru-RU" dirty="0" smtClean="0"/>
              <a:t>Уэл</a:t>
            </a:r>
            <a:r>
              <a:rPr lang="ru-RU" dirty="0"/>
              <a:t>ь</a:t>
            </a:r>
            <a:r>
              <a:rPr lang="ru-RU" dirty="0" smtClean="0"/>
              <a:t>са</a:t>
            </a:r>
            <a:endParaRPr lang="ru-RU" dirty="0"/>
          </a:p>
        </p:txBody>
      </p:sp>
      <p:pic>
        <p:nvPicPr>
          <p:cNvPr id="3076" name="Picture 4" descr="C:\Documents and Settings\Гость\Рабочий стол\gb-wal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35" y="2428868"/>
            <a:ext cx="404815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Irish flag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Shamrock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Северной Ирландии</a:t>
            </a:r>
            <a:endParaRPr lang="ru-RU" dirty="0"/>
          </a:p>
        </p:txBody>
      </p:sp>
      <p:pic>
        <p:nvPicPr>
          <p:cNvPr id="5122" name="Picture 2" descr="C:\Documents and Settings\Гость\Рабочий стол\флаг уэльс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3068959"/>
            <a:ext cx="3675788" cy="2448274"/>
          </a:xfrm>
          <a:prstGeom prst="rect">
            <a:avLst/>
          </a:prstGeom>
          <a:noFill/>
        </p:spPr>
      </p:pic>
      <p:pic>
        <p:nvPicPr>
          <p:cNvPr id="5124" name="Picture 4" descr="C:\Documents and Settings\Гость\Рабочий стол\ир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068959"/>
            <a:ext cx="3357586" cy="2448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внимание!!!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C:\Documents and Settings\Гость\Рабочий стол\см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326354" cy="4250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</TotalTime>
  <Words>50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Project: «Символы   Британии».    </vt:lpstr>
      <vt:lpstr>Символы Англии</vt:lpstr>
      <vt:lpstr>Символы Шотландии</vt:lpstr>
      <vt:lpstr>Символы Уэльса</vt:lpstr>
      <vt:lpstr>Символы Северной Ирландии</vt:lpstr>
      <vt:lpstr>Спасибо за внимание!!!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Символы   Британии    </dc:title>
  <dc:creator>Гость</dc:creator>
  <cp:lastModifiedBy>пользователь</cp:lastModifiedBy>
  <cp:revision>5</cp:revision>
  <dcterms:created xsi:type="dcterms:W3CDTF">2013-09-23T10:50:11Z</dcterms:created>
  <dcterms:modified xsi:type="dcterms:W3CDTF">2013-09-23T17:29:24Z</dcterms:modified>
</cp:coreProperties>
</file>