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8BA07-BEBF-4710-AEBA-3A9A9AA0F57B}" type="datetimeFigureOut">
              <a:rPr lang="ru-RU" smtClean="0"/>
              <a:t>27.11.2011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131F4-5120-43F3-AF8E-B717D9C9B5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131F4-5120-43F3-AF8E-B717D9C9B55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5 из 96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627784" y="26064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omic Sans MS" pitchFamily="66" charset="0"/>
              </a:rPr>
              <a:t>Что такое тайга</a:t>
            </a:r>
            <a:endParaRPr lang="ru-RU" sz="36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132856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Тайга́ — биом, (биом — совокупность экосистем одной природно-климатической зоны.) характеризующийся преобладанием хвойных 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лесов.</a:t>
            </a:r>
            <a:endParaRPr lang="ru-RU" sz="24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6 из 96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636224" cy="685799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59832" y="18864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omic Sans MS" pitchFamily="66" charset="0"/>
              </a:rPr>
              <a:t>Флора тайги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894180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Тайга — полоса сурового хвойного леса, состоящего из высокоствольных пород ели, сосны, лиственницы, кедра и пихты с примесью березы, осины, ольхи, а на востоке Сибири — благовонного тополя. Тайга составляет почти 90% площади всей лесной зоны, которая занимает более 1/3 территории России.</a:t>
            </a:r>
            <a:endParaRPr lang="ru-RU" sz="24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17 из 96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166"/>
            <a:ext cx="9144000" cy="694116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87824" y="4462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omic Sans MS" pitchFamily="66" charset="0"/>
              </a:rPr>
              <a:t>Фауна тайги</a:t>
            </a:r>
            <a:endParaRPr lang="ru-RU" sz="36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407509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Летяга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Этот зверек размерами чуть меньше белки. Узнать летягу можно по пушистому хвосту и кожистой перепонке между передними и 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задними</a:t>
            </a:r>
            <a:r>
              <a:rPr lang="en-US" sz="2400" b="1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лапами. 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Перепонка служит  для перелёта с дерева на дерево, а хвост — тормозит при посадке. Жилище себе устраивает в брошенных гнездах белок. Живет в хвойных лесах. Питается семенами, грибами и ягодами. В спячку не впадает</a:t>
            </a:r>
            <a:r>
              <a:rPr lang="en-US" sz="2400" b="1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4" name="Picture 6" descr="Картинка 3 из 44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3995936" cy="2996952"/>
          </a:xfrm>
          <a:prstGeom prst="rect">
            <a:avLst/>
          </a:prstGeom>
          <a:noFill/>
        </p:spPr>
      </p:pic>
      <p:pic>
        <p:nvPicPr>
          <p:cNvPr id="2060" name="Picture 12" descr="Летяг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836712"/>
            <a:ext cx="3168352" cy="2985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Картинка 23 из 96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299695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Бурундуки похожи на белок, но меньше их по размеру почти вдвое. Отличительной особенностью этих зверьков являются пять темных полос вдоль спины на сером или рыжем фоне. Они хорошо лазают и прыгают по деревьям, но живут в норах под упавшими стволами или пнями. Летом и осенью делают запасы, 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перенося 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в защечных мешках до 10 кг кедровых орехов, зерен злаков, семян древесных пород.</a:t>
            </a:r>
            <a:endParaRPr lang="ru-RU" sz="24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416" name="Picture 8" descr="Бурунд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3096344" cy="30963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63888" y="2852936"/>
            <a:ext cx="2108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omic Sans MS" pitchFamily="66" charset="0"/>
              </a:rPr>
              <a:t>Бурундуки</a:t>
            </a:r>
            <a:r>
              <a:rPr lang="ru-RU" b="1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24 из 96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518350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9925" indent="-4479925"/>
            <a:r>
              <a:rPr lang="ru-RU" sz="2800" b="1" i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Кедровка</a:t>
            </a:r>
          </a:p>
          <a:p>
            <a:r>
              <a:rPr lang="ru-RU" sz="2800" dirty="0" smtClean="0"/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Эти птицы особенно многочисленны в хвойных лесах Сибири. По размерам они немного меньше галки, вороньего склада, с тонким длинным клювом. Держатся стаями и ведут оседлый образ жизни.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Comic Sans MS" pitchFamily="66" charset="0"/>
              </a:rPr>
              <a:t>До созревания шишек кедровки питаются лесными насекомыми, их личинками, ягодами, позже — кедровыми орехами и семенами ели. На зиму они устраивают кладовые, разыскивая их затем под снегом даже на полуметровой глубине.</a:t>
            </a:r>
          </a:p>
          <a:p>
            <a:endParaRPr lang="ru-RU" sz="28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6388" name="Picture 4" descr="Кедров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2769096" cy="27690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omic Sans MS" pitchFamily="66" charset="0"/>
              </a:rPr>
              <a:t>Фото</a:t>
            </a:r>
            <a:endParaRPr lang="ru-RU" sz="36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8434" name="Picture 2" descr="Картинка 27 из 96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4572000" cy="3096344"/>
          </a:xfrm>
          <a:prstGeom prst="rect">
            <a:avLst/>
          </a:prstGeom>
          <a:noFill/>
        </p:spPr>
      </p:pic>
      <p:pic>
        <p:nvPicPr>
          <p:cNvPr id="18436" name="Picture 4" descr="Картинка 29 из 965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84076"/>
            <a:ext cx="4572001" cy="3104964"/>
          </a:xfrm>
          <a:prstGeom prst="rect">
            <a:avLst/>
          </a:prstGeom>
          <a:noFill/>
        </p:spPr>
      </p:pic>
      <p:pic>
        <p:nvPicPr>
          <p:cNvPr id="18438" name="Picture 6" descr="http://img1.liveinternet.ru/images/attach/c/1/54/461/54461326_1264017062_s_p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041"/>
            <a:ext cx="4572000" cy="3068960"/>
          </a:xfrm>
          <a:prstGeom prst="rect">
            <a:avLst/>
          </a:prstGeom>
          <a:noFill/>
        </p:spPr>
      </p:pic>
      <p:pic>
        <p:nvPicPr>
          <p:cNvPr id="18442" name="Picture 10" descr="Картинка 3 из 15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9040"/>
            <a:ext cx="4572000" cy="30689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8 из 3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7984" cy="3573016"/>
          </a:xfrm>
          <a:prstGeom prst="rect">
            <a:avLst/>
          </a:prstGeom>
          <a:noFill/>
        </p:spPr>
      </p:pic>
      <p:pic>
        <p:nvPicPr>
          <p:cNvPr id="2052" name="Picture 4" descr="Картинка 10 из 21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1472" y="0"/>
            <a:ext cx="4752528" cy="3564396"/>
          </a:xfrm>
          <a:prstGeom prst="rect">
            <a:avLst/>
          </a:prstGeom>
          <a:noFill/>
        </p:spPr>
      </p:pic>
      <p:pic>
        <p:nvPicPr>
          <p:cNvPr id="2054" name="Picture 6" descr="http://greenwrld.narod.ru/photo4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6"/>
            <a:ext cx="4355976" cy="3411760"/>
          </a:xfrm>
          <a:prstGeom prst="rect">
            <a:avLst/>
          </a:prstGeom>
          <a:noFill/>
        </p:spPr>
      </p:pic>
      <p:pic>
        <p:nvPicPr>
          <p:cNvPr id="2056" name="Picture 8" descr="Картинка 37 из 219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573016"/>
            <a:ext cx="4788024" cy="32849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43 из 21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573016"/>
          </a:xfrm>
          <a:prstGeom prst="rect">
            <a:avLst/>
          </a:prstGeom>
          <a:noFill/>
        </p:spPr>
      </p:pic>
      <p:pic>
        <p:nvPicPr>
          <p:cNvPr id="22532" name="Picture 4" descr="Картинка 44 из 21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866" y="1"/>
            <a:ext cx="4497133" cy="3573015"/>
          </a:xfrm>
          <a:prstGeom prst="rect">
            <a:avLst/>
          </a:prstGeom>
          <a:noFill/>
        </p:spPr>
      </p:pic>
      <p:pic>
        <p:nvPicPr>
          <p:cNvPr id="22534" name="Picture 6" descr="Картинка 66 из 21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52087"/>
            <a:ext cx="3275856" cy="3305913"/>
          </a:xfrm>
          <a:prstGeom prst="rect">
            <a:avLst/>
          </a:prstGeom>
          <a:noFill/>
        </p:spPr>
      </p:pic>
      <p:pic>
        <p:nvPicPr>
          <p:cNvPr id="22536" name="Picture 8" descr="Картинка 52 из 219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573017"/>
            <a:ext cx="3024336" cy="3284983"/>
          </a:xfrm>
          <a:prstGeom prst="rect">
            <a:avLst/>
          </a:prstGeom>
          <a:noFill/>
        </p:spPr>
      </p:pic>
      <p:pic>
        <p:nvPicPr>
          <p:cNvPr id="22538" name="Picture 10" descr="Картинка 49 из 219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497626"/>
            <a:ext cx="2843808" cy="33603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273</Words>
  <Application>Microsoft Office PowerPoint</Application>
  <PresentationFormat>Экран (4:3)</PresentationFormat>
  <Paragraphs>15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76980</cp:lastModifiedBy>
  <cp:revision>22</cp:revision>
  <dcterms:modified xsi:type="dcterms:W3CDTF">2011-11-27T13:22:39Z</dcterms:modified>
</cp:coreProperties>
</file>