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3" r:id="rId7"/>
    <p:sldId id="260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Викторина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«Счастливый случай»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3.Укого место одежды перья?</a:t>
            </a:r>
          </a:p>
          <a:p>
            <a:pPr>
              <a:buNone/>
            </a:pP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cs9992.userapi.com/u13023383/-14/x_03c4e6a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636912"/>
            <a:ext cx="4752528" cy="387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4.Лесной врач?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club.foto.ru/gallery/images/photo/2010/11/22/16736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276872"/>
            <a:ext cx="3168352" cy="4361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bg1"/>
                </a:solidFill>
              </a:rPr>
              <a:t>Гейм</a:t>
            </a:r>
            <a:r>
              <a:rPr lang="ru-RU" dirty="0" smtClean="0">
                <a:solidFill>
                  <a:schemeClr val="bg1"/>
                </a:solidFill>
              </a:rPr>
              <a:t> 1 «Разминка»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84784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Для команды «Солнышко»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http://stat8.blog.ru/lr/0a278f4f01c3ce52c4ee53e874a7e8b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420888"/>
            <a:ext cx="4464496" cy="4289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1</a:t>
            </a:r>
            <a:r>
              <a:rPr lang="ru-RU" sz="3600" dirty="0" smtClean="0">
                <a:solidFill>
                  <a:schemeClr val="bg1"/>
                </a:solidFill>
              </a:rPr>
              <a:t>.Кто собирает яблоки себе на спину?</a:t>
            </a:r>
            <a:endParaRPr lang="ru-RU" dirty="0"/>
          </a:p>
        </p:txBody>
      </p:sp>
      <p:pic>
        <p:nvPicPr>
          <p:cNvPr id="1026" name="Picture 2" descr="http://s41.radikal.ru/i094/1108/51/066892fd6da7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996952"/>
            <a:ext cx="4305300" cy="322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2.У какого дерева  ствол белый?</a:t>
            </a:r>
          </a:p>
          <a:p>
            <a:pPr>
              <a:buNone/>
            </a:pPr>
            <a:endParaRPr lang="ru-RU" sz="72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www.tanais.info/images/19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852936"/>
            <a:ext cx="4665340" cy="3589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268760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В траве сидел кто?</a:t>
            </a:r>
          </a:p>
          <a:p>
            <a:pPr algn="ctr">
              <a:buNone/>
            </a:pP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img-fotki.yandex.ru/get/4517/49663620.75/0_6e0f5_68eae88f_X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492896"/>
            <a:ext cx="5760640" cy="418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4.Зимой и летом, одним цветом?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www.botanichka.ru/wp-content/uploads/2010/09/Norway-Spruce-520x69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132856"/>
            <a:ext cx="4392488" cy="4433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bg1"/>
                </a:solidFill>
              </a:rPr>
              <a:t>Гейм</a:t>
            </a:r>
            <a:r>
              <a:rPr lang="ru-RU" dirty="0" smtClean="0">
                <a:solidFill>
                  <a:schemeClr val="bg1"/>
                </a:solidFill>
              </a:rPr>
              <a:t> 1 «Разминка»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556792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Для команды «Капелька»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http://www.rostokstend.ru/images/magictoolbox_cache/29c134a7a7148d3644c6ebecebd0a528/29835/original/c731b5b3cbce9aa9c3f7cc8d8109152f.jpg"/>
          <p:cNvPicPr/>
          <p:nvPr/>
        </p:nvPicPr>
        <p:blipFill>
          <a:blip r:embed="rId2" cstate="print"/>
          <a:srcRect l="3838" t="1867" r="4062" b="2935"/>
          <a:stretch>
            <a:fillRect/>
          </a:stretch>
        </p:blipFill>
        <p:spPr bwMode="auto">
          <a:xfrm>
            <a:off x="2123728" y="2708920"/>
            <a:ext cx="4392488" cy="3888432"/>
          </a:xfrm>
          <a:prstGeom prst="teardrop">
            <a:avLst>
              <a:gd name="adj" fmla="val 111066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964488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1.Злой с страшный хищник в нашем лесу?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www.canislupus.ru/photos/hi/017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348880"/>
            <a:ext cx="5256584" cy="4312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2.У кого длинные уши?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f4.foto.rambler.ru/preview/r/668x521/4d1c3648-a140-e6d7-277b-73279bce2837/%D1%84%D0%BE%D1%82%D0%B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348880"/>
            <a:ext cx="5040560" cy="41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240</TotalTime>
  <Words>72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Викторина</vt:lpstr>
      <vt:lpstr>Гейм 1 «Разминка»</vt:lpstr>
      <vt:lpstr>Слайд 3</vt:lpstr>
      <vt:lpstr>Слайд 4</vt:lpstr>
      <vt:lpstr>Слайд 5</vt:lpstr>
      <vt:lpstr>Слайд 6</vt:lpstr>
      <vt:lpstr>Гейм 1 «Разминка»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cp:lastModifiedBy>User</cp:lastModifiedBy>
  <cp:revision>25</cp:revision>
  <dcterms:modified xsi:type="dcterms:W3CDTF">2012-11-11T19:57:27Z</dcterms:modified>
</cp:coreProperties>
</file>