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Заседание родительского клуба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448872" cy="396044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Круглый </a:t>
            </a:r>
            <a:r>
              <a:rPr lang="ru-RU" b="1" i="1" dirty="0" smtClean="0"/>
              <a:t>стол</a:t>
            </a:r>
          </a:p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«Бережем здоровье с детства, </a:t>
            </a:r>
          </a:p>
          <a:p>
            <a:r>
              <a:rPr lang="ru-RU" i="1" dirty="0" smtClean="0"/>
              <a:t>или 10 заповедей здоровья»</a:t>
            </a:r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</a:t>
            </a:r>
            <a:r>
              <a:rPr lang="ru-RU" dirty="0" smtClean="0"/>
              <a:t>:</a:t>
            </a:r>
          </a:p>
          <a:p>
            <a:pPr algn="r"/>
            <a:r>
              <a:rPr lang="ru-RU" dirty="0" err="1" smtClean="0"/>
              <a:t>Е.М.Буянова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6.</a:t>
            </a:r>
            <a:br>
              <a:rPr lang="ru-RU" dirty="0" smtClean="0"/>
            </a:br>
            <a:r>
              <a:rPr lang="ru-RU" dirty="0" smtClean="0"/>
              <a:t> Водные процедуры.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787208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 можете выбрать любой, подходящий для ребенка вид водных процедур или же чередовать разные виды.</a:t>
            </a:r>
          </a:p>
          <a:p>
            <a:pPr lvl="0"/>
            <a:r>
              <a:rPr lang="ru-RU" dirty="0" smtClean="0"/>
              <a:t>Обливание утром после сна и вечером перед сном одним – двумя небольшими ведрами теплой, прохладной или холодной воды.</a:t>
            </a:r>
          </a:p>
          <a:p>
            <a:pPr lvl="0"/>
            <a:r>
              <a:rPr lang="ru-RU" dirty="0" smtClean="0"/>
              <a:t>Контрастный душ, контрастные ванны для рук и ног (3-7 контрастов, начиная с теплой или горячей воды и заканчивая холодной, продолжительность теплого душа в 2 раза длиннее, чем холодного).</a:t>
            </a:r>
          </a:p>
          <a:p>
            <a:pPr lvl="0"/>
            <a:r>
              <a:rPr lang="ru-RU" dirty="0" smtClean="0"/>
              <a:t>Обтирание мокрым полотенцем.</a:t>
            </a:r>
          </a:p>
          <a:p>
            <a:r>
              <a:rPr lang="ru-RU" dirty="0" smtClean="0"/>
              <a:t>Предварительно проконсультируйтесь с врачом. Главное, пусть ваш ребенок получает удовольствие от этой процедуры!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7. </a:t>
            </a:r>
            <a:br>
              <a:rPr lang="ru-RU" dirty="0" smtClean="0"/>
            </a:br>
            <a:r>
              <a:rPr lang="ru-RU" sz="4000" dirty="0" smtClean="0"/>
              <a:t>Простые приемы массажа биологически активных точек рук, ступней, ушных раковин, лица и тела.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04864"/>
            <a:ext cx="7787208" cy="43204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Массаж биологически активных точек, расположенных в области носа, глаз, ушей, у висков, на пальцах рук и ног, на кистях рук, на подошвах, путем надавливания, растирающих линейных и вращательных движений является прекрасным средством улучшения регуляции деятельности всех систем организма. Таким образом, он нормализует работу всех органов и систем, в том числе и психики.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8. Теплый, доброжелательный психологический климат в семье.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16832"/>
            <a:ext cx="7787208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	Обстановка, в которой воспитывается ребенок, имеет огромное влияние на состояние физического и психического здоровья ребенка. В комфортной ситуации развитие ребенка идет быстрее и гармоничнее. Он впитывает в себя все позитивное, что его окружает. И это делает его сильным, счастливым и уверенным в себе человеком.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64533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u="sng" dirty="0" smtClean="0"/>
              <a:t>Чтобы ваш ребенок рос здоровым и счастливым, установите в семье кодекс чести, провозглашающий следующее:</a:t>
            </a:r>
          </a:p>
          <a:p>
            <a:pPr lvl="0"/>
            <a:r>
              <a:rPr lang="ru-RU" dirty="0" smtClean="0"/>
              <a:t>Позитивное, доброжелательное настроение всех членов семьи.</a:t>
            </a:r>
          </a:p>
          <a:p>
            <a:pPr lvl="0"/>
            <a:r>
              <a:rPr lang="ru-RU" dirty="0" smtClean="0"/>
              <a:t>Ровный, спокойный тон в процессе общения в семье.</a:t>
            </a:r>
          </a:p>
          <a:p>
            <a:pPr lvl="0"/>
            <a:r>
              <a:rPr lang="ru-RU" dirty="0" smtClean="0"/>
              <a:t>Единство требований к ребенку со стороны всех членов семьи во всех ситуациях.</a:t>
            </a:r>
          </a:p>
          <a:p>
            <a:pPr lvl="0"/>
            <a:r>
              <a:rPr lang="ru-RU" dirty="0" smtClean="0"/>
              <a:t>Обязательное поощрение ребенка при минимальных успехах и даже при их отсутствии, если ребенок постарался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764704"/>
            <a:ext cx="7715200" cy="583264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При любой возможности осуществление с ребенком телесного контакта (погладить, взять за руку, легкий массаж тела и т.д.) и визуального контакта (смотреть ребенку в глаза, желательно на одном уровне с ним, т.е. присесть).</a:t>
            </a:r>
          </a:p>
          <a:p>
            <a:pPr lvl="0"/>
            <a:r>
              <a:rPr lang="ru-RU" dirty="0" smtClean="0"/>
              <a:t>Организация совместной деятельности с ребенком (по возможности чаще).</a:t>
            </a:r>
          </a:p>
          <a:p>
            <a:r>
              <a:rPr lang="ru-RU" dirty="0" smtClean="0"/>
              <a:t>Никогда не отказывайте ребенку в общении!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7848872" cy="6093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/>
              <a:t>Мудрость воспитания заключается в соблюдении баланса между запретами и разрешениями. Запретов должно быть немного, и они должны быть однозначными и постоянными. Ребенку следует дать правильную программу поведения (не нужно говорить «не беги», лучше сказать «давай пойдем шагом» и т.д.). В то же время не должно быть вседозволенности. Стремитесь быть мудрыми в воспитании своего ребенка!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9. </a:t>
            </a:r>
            <a:br>
              <a:rPr lang="ru-RU" dirty="0" smtClean="0"/>
            </a:br>
            <a:r>
              <a:rPr lang="ru-RU" dirty="0" smtClean="0"/>
              <a:t>Творчество.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715200" cy="51845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Дети – творцы. В творчестве ребенок может выразить себя: свои мысли, чувства, эмоции. Взрослым необходимо только создать условия для их творческой активности. Для этого подходят различные виды деятельности:</a:t>
            </a:r>
          </a:p>
          <a:p>
            <a:pPr lvl="0"/>
            <a:r>
              <a:rPr lang="ru-RU" dirty="0" smtClean="0"/>
              <a:t>Рисование;</a:t>
            </a:r>
          </a:p>
          <a:p>
            <a:pPr lvl="0"/>
            <a:r>
              <a:rPr lang="ru-RU" dirty="0" smtClean="0"/>
              <a:t>Лепка (из пластилина, глины, теста); </a:t>
            </a:r>
          </a:p>
          <a:p>
            <a:pPr lvl="0"/>
            <a:r>
              <a:rPr lang="ru-RU" dirty="0" smtClean="0"/>
              <a:t>Изготовление поделок из бумаги;</a:t>
            </a:r>
          </a:p>
          <a:p>
            <a:pPr lvl="0"/>
            <a:r>
              <a:rPr lang="ru-RU" dirty="0" smtClean="0"/>
              <a:t>Шитье, вязание, плетение;</a:t>
            </a:r>
          </a:p>
          <a:p>
            <a:pPr lvl="0"/>
            <a:r>
              <a:rPr lang="ru-RU" dirty="0" smtClean="0"/>
              <a:t>Слушание классической и детской музыки, звуков природы;</a:t>
            </a:r>
          </a:p>
          <a:p>
            <a:pPr lvl="0"/>
            <a:r>
              <a:rPr lang="ru-RU" dirty="0" smtClean="0"/>
              <a:t>Занятия музыкой и пением;</a:t>
            </a:r>
          </a:p>
          <a:p>
            <a:pPr lvl="0"/>
            <a:r>
              <a:rPr lang="ru-RU" dirty="0" smtClean="0"/>
              <a:t>Занятия танцами, артистической деятельностью.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10. </a:t>
            </a:r>
            <a:br>
              <a:rPr lang="ru-RU" dirty="0" smtClean="0"/>
            </a:br>
            <a:r>
              <a:rPr lang="ru-RU" dirty="0" smtClean="0"/>
              <a:t>Питание.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410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Для полноценного роста и развития детям необходимо рациональное питание. В организации питания следует придерживаться простых, но очень важных правил.</a:t>
            </a:r>
          </a:p>
          <a:p>
            <a:pPr lvl="0"/>
            <a:r>
              <a:rPr lang="ru-RU" dirty="0" smtClean="0"/>
              <a:t>Питание по режиму (выработка привычки есть в строго отведенные часы).</a:t>
            </a:r>
          </a:p>
          <a:p>
            <a:pPr lvl="0"/>
            <a:r>
              <a:rPr lang="ru-RU" dirty="0" smtClean="0"/>
              <a:t>Для приготовления пищи использовать только натуральные продукты, не содержащие консервантов, синтетических добавок.</a:t>
            </a:r>
          </a:p>
          <a:p>
            <a:pPr lvl="0"/>
            <a:r>
              <a:rPr lang="ru-RU" dirty="0" smtClean="0"/>
              <a:t>Включать в рацион питания ребенка богатые витаминами и минеральными веществами продукты, особенно в весенний период.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92696"/>
            <a:ext cx="7715200" cy="583264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Важно, чтобы питание было хорошо сбалансировано: достаточное количество белков, жиров и углеводов.</a:t>
            </a:r>
          </a:p>
          <a:p>
            <a:pPr lvl="0"/>
            <a:r>
              <a:rPr lang="ru-RU" dirty="0" smtClean="0"/>
              <a:t>Ежедневно на столе должны быть фрукты и овощи.</a:t>
            </a:r>
          </a:p>
          <a:p>
            <a:pPr lvl="0"/>
            <a:r>
              <a:rPr lang="ru-RU" dirty="0" smtClean="0"/>
              <a:t>Аппетит ребенка зачастую зависит от внешнего вида еды.</a:t>
            </a:r>
          </a:p>
          <a:p>
            <a:r>
              <a:rPr lang="ru-RU" dirty="0" smtClean="0"/>
              <a:t>Важно помнить, что иногда дети хотят ту или иную еду потому, что это потребность их организма.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28800"/>
            <a:ext cx="7200800" cy="4497363"/>
          </a:xfrm>
        </p:spPr>
        <p:txBody>
          <a:bodyPr/>
          <a:lstStyle/>
          <a:p>
            <a:pPr algn="ctr">
              <a:buNone/>
            </a:pPr>
            <a:r>
              <a:rPr lang="ru-RU" sz="4000" i="1" dirty="0" smtClean="0"/>
              <a:t>Прислушивайтесь к потребностям ребенка! </a:t>
            </a:r>
          </a:p>
          <a:p>
            <a:pPr algn="ctr">
              <a:buNone/>
            </a:pPr>
            <a:r>
              <a:rPr lang="ru-RU" sz="4000" i="1" dirty="0" smtClean="0"/>
              <a:t>Будьте здоровы! </a:t>
            </a:r>
          </a:p>
          <a:p>
            <a:pPr algn="ctr">
              <a:buNone/>
            </a:pPr>
            <a:r>
              <a:rPr lang="ru-RU" sz="4000" i="1" dirty="0" smtClean="0"/>
              <a:t>Благодарю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0"/>
            <a:ext cx="749808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7890080" cy="569972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Время проведения</a:t>
            </a:r>
            <a:r>
              <a:rPr lang="ru-RU" dirty="0" smtClean="0"/>
              <a:t>: декабрь – февраль</a:t>
            </a:r>
          </a:p>
          <a:p>
            <a:r>
              <a:rPr lang="ru-RU" b="1" dirty="0" smtClean="0"/>
              <a:t>Форма проведения</a:t>
            </a:r>
            <a:r>
              <a:rPr lang="ru-RU" dirty="0" smtClean="0"/>
              <a:t>: школа для мам и пап</a:t>
            </a:r>
          </a:p>
          <a:p>
            <a:r>
              <a:rPr lang="ru-RU" b="1" dirty="0" smtClean="0"/>
              <a:t>Цель</a:t>
            </a:r>
            <a:r>
              <a:rPr lang="ru-RU" dirty="0" smtClean="0"/>
              <a:t>: формирование у родителей устойчивой мотивации к сохранению и укреплению здоровья своих детей.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 повысить уровень знаний родителей в области формирования, сохранения и укрепления здоровья детей, здорового образа жизни в семье посредством педагогического просвещения; познакомить с книгой «Бережем здоровье с детства, или 10 заповедей здоровья»; формировать навыки сотрудничества детей и родителей, содействовать их эмоциональному сближению.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О.Королева «Бережем здоровье с детства, или 10 заповедей здоровья».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55557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Для </a:t>
            </a:r>
            <a:r>
              <a:rPr lang="ru-RU" dirty="0" smtClean="0"/>
              <a:t>поддержания здоровья нужны </a:t>
            </a:r>
            <a:r>
              <a:rPr lang="ru-RU" dirty="0" smtClean="0"/>
              <a:t>очень простые</a:t>
            </a:r>
            <a:r>
              <a:rPr lang="ru-RU" dirty="0" smtClean="0"/>
              <a:t>, известные всем условия, знакомые нам с детства: «Солнце, воздух и вода – наши лучшие друзья». Но чтобы эти условия работали на наше здоровье, нужны еще постоянство и систематичность (проще говоря – образ жизни).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Для </a:t>
            </a:r>
            <a:r>
              <a:rPr lang="ru-RU" dirty="0" smtClean="0"/>
              <a:t>того, чтобы наш ребенок был здоров, нам необходимо привить ему здоровый образ жизни. Автор выделил главные рецепты здоровья и провозгласил 10 заповедей здоровой жизни.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1. </a:t>
            </a:r>
            <a:br>
              <a:rPr lang="ru-RU" dirty="0" smtClean="0"/>
            </a:br>
            <a:r>
              <a:rPr lang="ru-RU" dirty="0" smtClean="0"/>
              <a:t>Соблюдаем режим дня.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/>
          <a:lstStyle/>
          <a:p>
            <a:r>
              <a:rPr lang="ru-RU" dirty="0" smtClean="0"/>
              <a:t>Очень важно приучать ребенка просыпаться и засыпать, кушать, играть, гулять, трудиться в одно и то же время. Особое внимание следует уделять полноценному сну длительностью минимум 10 часов (ложиться не позднее 21-22 часов).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2. </a:t>
            </a:r>
            <a:br>
              <a:rPr lang="ru-RU" dirty="0" smtClean="0"/>
            </a:br>
            <a:r>
              <a:rPr lang="ru-RU" dirty="0" smtClean="0"/>
              <a:t>Регламентируем нагрузки.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Жить под девизом «Делу время – потехе час», ориентируясь на состояние ребенка. Потеря внимания, капризы, истерики, отказ от деятельности, расторможенность являются сигналом перегрузок. Лучший отдых – двигательная активность на свежем воздухе.</a:t>
            </a:r>
          </a:p>
          <a:p>
            <a:r>
              <a:rPr lang="ru-RU" dirty="0" smtClean="0"/>
              <a:t>Превышение даже эмоционально-положительных нагрузок (игры, общение) может привести к перегрузкам. Если вовремя не снизить нагрузки ребенка, могут последовать истощение, недомогание, истерика, а затем и болезнь.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3.</a:t>
            </a:r>
            <a:br>
              <a:rPr lang="ru-RU" dirty="0" smtClean="0"/>
            </a:br>
            <a:r>
              <a:rPr lang="ru-RU" dirty="0" smtClean="0"/>
              <a:t> Свежий воздух.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632848" cy="50775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Недостаток кислорода приводит к ухудшению самочувствия, быстрой утомляемости и истощаемости. Помните, что для нормального функционирования детский мозг нуждается в большом количестве кислорода (пребывание на открытом воздухе минимум 2 часа в день, проветренное помещение во время сна).</a:t>
            </a:r>
          </a:p>
          <a:p>
            <a:r>
              <a:rPr lang="ru-RU" dirty="0" smtClean="0"/>
              <a:t>Ежедневные прогулки – эффективный метод закаливания ребенка: повышается тонус нервной, дыхательной и пищеварительной систем, возрастает количество эритроцитов и гемоглобина в крови.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4.</a:t>
            </a:r>
            <a:br>
              <a:rPr lang="ru-RU" dirty="0" smtClean="0"/>
            </a:br>
            <a:r>
              <a:rPr lang="ru-RU" dirty="0" smtClean="0"/>
              <a:t> Двигательная активность.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Движение – это естественное состояние ребенка. Детям очень трудно находиться в статическом положении в течение длительного времени. Пусть ваш ребенок как можно больше гуляет, играет в подвижные игры, бегает, прыгает, лазает, плавает. Это очень важно для полноценной деятельности мозга и всего организма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Заповедь 5. </a:t>
            </a:r>
            <a:br>
              <a:rPr lang="ru-RU" dirty="0" smtClean="0"/>
            </a:br>
            <a:r>
              <a:rPr lang="ru-RU" dirty="0" smtClean="0"/>
              <a:t>Физическая культура.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7890080" cy="4403576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Систематические занятия физкультурой укрепляют физическое здоровье и психику ребенка, позитивно влияют на его характер, способствуют развитию волевых качеств, уверенности в себе, ответственности.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715200" cy="60486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Виды физической культуры:</a:t>
            </a:r>
          </a:p>
          <a:p>
            <a:pPr lvl="0"/>
            <a:r>
              <a:rPr lang="ru-RU" dirty="0" smtClean="0"/>
              <a:t>Утренняя зарядка</a:t>
            </a:r>
          </a:p>
          <a:p>
            <a:pPr lvl="0"/>
            <a:r>
              <a:rPr lang="ru-RU" dirty="0" smtClean="0"/>
              <a:t>Дыхательная гимнастика</a:t>
            </a:r>
          </a:p>
          <a:p>
            <a:pPr lvl="0"/>
            <a:r>
              <a:rPr lang="ru-RU" dirty="0" smtClean="0"/>
              <a:t>Гимнастика для глаз</a:t>
            </a:r>
          </a:p>
          <a:p>
            <a:pPr lvl="0"/>
            <a:r>
              <a:rPr lang="ru-RU" dirty="0" smtClean="0"/>
              <a:t>Простые приемы массажа рук, ступней, ушных раковин, лица и др.биологически активных точек тела.</a:t>
            </a:r>
          </a:p>
          <a:p>
            <a:pPr lvl="0"/>
            <a:r>
              <a:rPr lang="ru-RU" dirty="0" smtClean="0"/>
              <a:t>Спортивные секции – любые виды спорта, которые нравятся ребенку, чтобы он занимался этим с удовольствием. Особенно благотворно влияют на психическое здоровье плавание, восточная гимнастика.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718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Заседание родительского клуба   </vt:lpstr>
      <vt:lpstr>Слайд 2</vt:lpstr>
      <vt:lpstr>Слайд 3</vt:lpstr>
      <vt:lpstr>Заповедь 1.  Соблюдаем режим дня. </vt:lpstr>
      <vt:lpstr>Заповедь 2.  Регламентируем нагрузки. </vt:lpstr>
      <vt:lpstr>Заповедь 3.  Свежий воздух. </vt:lpstr>
      <vt:lpstr>Заповедь 4.  Двигательная активность. </vt:lpstr>
      <vt:lpstr>Заповедь 5.  Физическая культура. </vt:lpstr>
      <vt:lpstr>Слайд 9</vt:lpstr>
      <vt:lpstr>Заповедь 6.  Водные процедуры. </vt:lpstr>
      <vt:lpstr>Заповедь 7.  Простые приемы массажа биологически активных точек рук, ступней, ушных раковин, лица и тела. </vt:lpstr>
      <vt:lpstr>Заповедь 8. Теплый, доброжелательный психологический климат в семье. </vt:lpstr>
      <vt:lpstr>Слайд 13</vt:lpstr>
      <vt:lpstr>Слайд 14</vt:lpstr>
      <vt:lpstr>Слайд 15</vt:lpstr>
      <vt:lpstr>Заповедь 9.  Творчество. </vt:lpstr>
      <vt:lpstr>Заповедь 10.  Питание. 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родительского клуба Круглый стол «Бережем здоровье с детства, или 10 заповедей здоровья»  </dc:title>
  <dc:creator>Пользователь</dc:creator>
  <cp:lastModifiedBy>Пользователь Windows</cp:lastModifiedBy>
  <cp:revision>6</cp:revision>
  <dcterms:created xsi:type="dcterms:W3CDTF">2013-08-26T15:21:15Z</dcterms:created>
  <dcterms:modified xsi:type="dcterms:W3CDTF">2013-09-03T19:58:18Z</dcterms:modified>
</cp:coreProperties>
</file>