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6B493-7126-47AF-B163-529B6977B268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57DFE-83D7-4DAE-B8D1-9D09385EC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428604"/>
            <a:ext cx="5924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ПЕРВОЕ РОДИТЕЛЬСКОЕ СОБРАНИЕ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792961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ПЕРВЫЙ РАЗ В </a:t>
            </a:r>
          </a:p>
          <a:p>
            <a:pPr algn="ctr"/>
            <a:r>
              <a:rPr lang="ru-RU" sz="6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6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66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ПЕРВЫЙ КЛАСС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5143512"/>
            <a:ext cx="56644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из опыта работы учителя начальных классов </a:t>
            </a:r>
          </a:p>
          <a:p>
            <a:pPr algn="ctr"/>
            <a:r>
              <a:rPr lang="ru-RU" dirty="0" smtClean="0"/>
              <a:t>ГБОУ НОШ №611 Курортного района Санкт-Петербурга </a:t>
            </a:r>
          </a:p>
          <a:p>
            <a:pPr algn="ctr"/>
            <a:r>
              <a:rPr lang="ru-RU" sz="2000" b="1" dirty="0" smtClean="0"/>
              <a:t>Алексеевой Ирины Николаевны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500174"/>
            <a:ext cx="542103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9600" b="1" cap="none" spc="0" dirty="0" smtClean="0">
                <a:ln w="38100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ЖЕЛАЮ </a:t>
            </a:r>
          </a:p>
          <a:p>
            <a:pPr algn="ctr"/>
            <a:r>
              <a:rPr lang="ru-RU" sz="9600" b="1" cap="none" spc="0" dirty="0" smtClean="0">
                <a:ln w="38100" cmpd="dbl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УСПЕХОВ!</a:t>
            </a:r>
            <a:endParaRPr lang="ru-RU" sz="9600" b="1" cap="none" spc="0" dirty="0">
              <a:ln w="38100" cmpd="dbl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 раз в 1 клас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8534280" cy="6283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Bookman Old Style" pitchFamily="18" charset="0"/>
              </a:rPr>
              <a:t>ПЕРВЫЙ РАЗ  - 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Bookman Old Style" pitchFamily="18" charset="0"/>
              </a:rPr>
              <a:t>В ПЕРВЫЙ КЛАСС!!!</a:t>
            </a:r>
            <a:endParaRPr lang="ru-RU" sz="44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3" name="Рисунок 2" descr="школьный звон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285992"/>
            <a:ext cx="5572164" cy="4294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вокла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8358246" cy="6357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omic Sans MS" pitchFamily="66" charset="0"/>
              </a:rPr>
              <a:t>Переломный период в жизни ребёнка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71612"/>
            <a:ext cx="8358246" cy="7143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Меняется его место в системе общественных отношений.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571744"/>
            <a:ext cx="8358246" cy="7143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Меняется весь уклад его жизни.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643314"/>
            <a:ext cx="8358246" cy="7143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Возрастает психоэмоциональная нагрузка.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643446"/>
            <a:ext cx="8358246" cy="7143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На смену беззаботным играм приходят ежедневные учебные занятия.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642910" y="214290"/>
            <a:ext cx="6643734" cy="2000264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 ребёнке не высказывать негативного мнения о школе.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42910" y="2428868"/>
            <a:ext cx="6643734" cy="2000264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Рабочее место первоклассника должно быть удобным и располагать к интеллектуальной деятельности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642910" y="4643446"/>
            <a:ext cx="6643734" cy="2000264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Первокласснику необходим твёрдый </a:t>
            </a:r>
            <a:r>
              <a:rPr lang="ru-RU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распорядок дня.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642910" y="214290"/>
            <a:ext cx="6643734" cy="2000264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стоит превращать подготовку домашних заданий в бесконечный процесс.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642910" y="2357430"/>
            <a:ext cx="6643734" cy="2000264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Необходимо сочетать или чередовать различные виды деятельности младшего школьника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642910" y="4500570"/>
            <a:ext cx="6643734" cy="2000264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Каждый человек имеет право на ошибку.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571472" y="357166"/>
            <a:ext cx="6643734" cy="2000264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Все достижения ребёнка нужно считать важными.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j04090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57488" y="2714620"/>
            <a:ext cx="5715040" cy="3786214"/>
          </a:xfrm>
          <a:prstGeom prst="rect">
            <a:avLst/>
          </a:prstGeom>
          <a:noFill/>
          <a:ln w="38100" cmpd="dbl">
            <a:solidFill>
              <a:srgbClr val="8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85693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В первые недели и месяцы обучения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981075"/>
            <a:ext cx="8472518" cy="55435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могут появиться жалобы детей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усталость,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головные боли,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возникнуть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раздражительность,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плаксивость,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нарушение сна.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Снижается аппетит детей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Снижается масса тела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Случаются и трудности психологического характера: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чувство страха,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отрицательное отношение к учебе, учителю,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ь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неправильное представление о своих способностях и возможностях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183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16</cp:revision>
  <dcterms:created xsi:type="dcterms:W3CDTF">2012-08-25T07:10:07Z</dcterms:created>
  <dcterms:modified xsi:type="dcterms:W3CDTF">2013-10-13T11:01:47Z</dcterms:modified>
</cp:coreProperties>
</file>