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4" r:id="rId22"/>
    <p:sldId id="285" r:id="rId23"/>
    <p:sldId id="287" r:id="rId24"/>
    <p:sldId id="290" r:id="rId25"/>
    <p:sldId id="28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0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620B-D038-43A4-B9AF-CDDE6389BC02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0566-1DB8-47CC-8284-22FFB8E07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620B-D038-43A4-B9AF-CDDE6389BC02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0566-1DB8-47CC-8284-22FFB8E07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620B-D038-43A4-B9AF-CDDE6389BC02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0566-1DB8-47CC-8284-22FFB8E07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620B-D038-43A4-B9AF-CDDE6389BC02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0566-1DB8-47CC-8284-22FFB8E07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620B-D038-43A4-B9AF-CDDE6389BC02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0566-1DB8-47CC-8284-22FFB8E07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620B-D038-43A4-B9AF-CDDE6389BC02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0566-1DB8-47CC-8284-22FFB8E07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620B-D038-43A4-B9AF-CDDE6389BC02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0566-1DB8-47CC-8284-22FFB8E07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620B-D038-43A4-B9AF-CDDE6389BC02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0566-1DB8-47CC-8284-22FFB8E07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620B-D038-43A4-B9AF-CDDE6389BC02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0566-1DB8-47CC-8284-22FFB8E07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620B-D038-43A4-B9AF-CDDE6389BC02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0566-1DB8-47CC-8284-22FFB8E07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620B-D038-43A4-B9AF-CDDE6389BC02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8E50566-1DB8-47CC-8284-22FFB8E075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99620B-D038-43A4-B9AF-CDDE6389BC02}" type="datetimeFigureOut">
              <a:rPr lang="ru-RU" smtClean="0"/>
              <a:pPr/>
              <a:t>02.02.2013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E50566-1DB8-47CC-8284-22FFB8E075C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21495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Классный час-викторина</a:t>
            </a:r>
            <a:br>
              <a:rPr lang="ru-RU" sz="4800" dirty="0" smtClean="0">
                <a:solidFill>
                  <a:srgbClr val="FFC000"/>
                </a:solidFill>
              </a:rPr>
            </a:br>
            <a:r>
              <a:rPr lang="ru-RU" sz="4800" dirty="0" smtClean="0">
                <a:solidFill>
                  <a:srgbClr val="FFC000"/>
                </a:solidFill>
              </a:rPr>
              <a:t>«Как жить сегодня, чтобы иметь шансы увидеть завтра?»</a:t>
            </a:r>
            <a:br>
              <a:rPr lang="ru-RU" sz="4800" dirty="0" smtClean="0">
                <a:solidFill>
                  <a:srgbClr val="FFC000"/>
                </a:solidFill>
              </a:rPr>
            </a:br>
            <a:r>
              <a:rPr lang="ru-RU" sz="4800" dirty="0" smtClean="0">
                <a:solidFill>
                  <a:srgbClr val="FFC000"/>
                </a:solidFill>
              </a:rPr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pPr algn="ctr">
              <a:buNone/>
            </a:pPr>
            <a:endParaRPr lang="ru-RU" sz="8800" i="1" dirty="0" smtClean="0"/>
          </a:p>
          <a:p>
            <a:pPr algn="ctr">
              <a:buNone/>
            </a:pPr>
            <a:r>
              <a:rPr lang="ru-RU" sz="8800" i="1" dirty="0" smtClean="0"/>
              <a:t>Сердце</a:t>
            </a:r>
            <a:endParaRPr lang="ru-RU" sz="8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/>
          <a:lstStyle/>
          <a:p>
            <a:pPr lvl="0" algn="ctr">
              <a:buNone/>
            </a:pPr>
            <a:endParaRPr lang="ru-RU" sz="5400" i="1" dirty="0" smtClean="0"/>
          </a:p>
          <a:p>
            <a:pPr lvl="0" algn="ctr">
              <a:buNone/>
            </a:pPr>
            <a:r>
              <a:rPr lang="ru-RU" sz="5400" i="1" dirty="0" smtClean="0"/>
              <a:t>Нет. Спорт ни в какой мере не нейтрализует вреда, причиненного организму курением</a:t>
            </a:r>
            <a:endParaRPr lang="ru-RU" sz="5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pPr lvl="0" algn="ctr">
              <a:buNone/>
            </a:pPr>
            <a:r>
              <a:rPr lang="ru-RU" sz="7200" i="1" dirty="0" smtClean="0"/>
              <a:t>Пассивный курильщик поглощает 65% отравляющих веществ</a:t>
            </a:r>
            <a:endParaRPr lang="ru-RU" sz="72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pPr lvl="0" algn="ctr">
              <a:buNone/>
            </a:pPr>
            <a:endParaRPr lang="ru-RU" sz="6600" i="1" dirty="0" smtClean="0"/>
          </a:p>
          <a:p>
            <a:pPr lvl="0" algn="ctr">
              <a:buNone/>
            </a:pPr>
            <a:r>
              <a:rPr lang="ru-RU" sz="6600" i="1" dirty="0" smtClean="0"/>
              <a:t>Целоваться, принимать душ, играть в футбол…</a:t>
            </a:r>
            <a:endParaRPr lang="ru-RU" sz="6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pPr lvl="0" algn="ctr">
              <a:buNone/>
            </a:pPr>
            <a:r>
              <a:rPr lang="ru-RU" sz="8000" i="1" dirty="0" smtClean="0"/>
              <a:t>Дурной запах, некурящие друзья…</a:t>
            </a:r>
            <a:endParaRPr lang="ru-RU" sz="8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3857652"/>
          </a:xfrm>
        </p:spPr>
        <p:txBody>
          <a:bodyPr>
            <a:normAutofit fontScale="92500" lnSpcReduction="10000"/>
          </a:bodyPr>
          <a:lstStyle/>
          <a:p>
            <a:pPr lvl="0" algn="ctr">
              <a:buNone/>
            </a:pPr>
            <a:endParaRPr lang="ru-RU" sz="8000" i="1" dirty="0" smtClean="0"/>
          </a:p>
          <a:p>
            <a:pPr lvl="0" algn="ctr">
              <a:buNone/>
            </a:pPr>
            <a:r>
              <a:rPr lang="ru-RU" sz="8800" i="1" dirty="0" smtClean="0"/>
              <a:t>Бронхит, рак, зависимость…</a:t>
            </a:r>
            <a:endParaRPr lang="ru-RU" sz="8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pPr lvl="0" algn="ctr">
              <a:buNone/>
            </a:pPr>
            <a:endParaRPr lang="ru-RU" sz="9600" i="1" dirty="0" smtClean="0"/>
          </a:p>
          <a:p>
            <a:pPr lvl="0" algn="ctr">
              <a:buNone/>
            </a:pPr>
            <a:r>
              <a:rPr lang="ru-RU" sz="9600" i="1" dirty="0" smtClean="0"/>
              <a:t>Одну</a:t>
            </a:r>
            <a:endParaRPr lang="ru-RU" sz="9600" dirty="0" smtClean="0"/>
          </a:p>
          <a:p>
            <a:pPr algn="ctr">
              <a:buNone/>
            </a:pPr>
            <a:endParaRPr lang="ru-RU" sz="9600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9600" i="1" dirty="0" smtClean="0"/>
          </a:p>
          <a:p>
            <a:pPr algn="ctr">
              <a:buNone/>
            </a:pPr>
            <a:r>
              <a:rPr lang="ru-RU" sz="9600" i="1" dirty="0" smtClean="0"/>
              <a:t>Нет</a:t>
            </a:r>
            <a:endParaRPr lang="ru-RU" sz="9600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543956" cy="561024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7200" i="1" dirty="0" smtClean="0"/>
          </a:p>
          <a:p>
            <a:pPr algn="ctr">
              <a:buNone/>
            </a:pPr>
            <a:r>
              <a:rPr lang="ru-RU" sz="7200" i="1" dirty="0" smtClean="0"/>
              <a:t>Слабодействующий наркотик</a:t>
            </a:r>
            <a:endParaRPr lang="ru-RU" sz="7200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sz="8800" i="1" dirty="0" smtClean="0"/>
              <a:t>Выпить сок, сходить в аквапарк…</a:t>
            </a:r>
            <a:endParaRPr lang="ru-RU" sz="8800" dirty="0" smtClean="0"/>
          </a:p>
          <a:p>
            <a:pPr algn="ctr">
              <a:buNone/>
            </a:pPr>
            <a:endParaRPr lang="ru-RU" sz="88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3600" b="1" i="1" dirty="0" smtClean="0"/>
              <a:t>«Здоровье – это не подарок, который человек получает </a:t>
            </a:r>
          </a:p>
          <a:p>
            <a:pPr algn="r">
              <a:buNone/>
            </a:pPr>
            <a:r>
              <a:rPr lang="ru-RU" sz="3600" b="1" i="1" dirty="0" smtClean="0"/>
              <a:t>один раз на всю жизнь, а </a:t>
            </a:r>
            <a:endParaRPr lang="ru-RU" sz="3600" dirty="0" smtClean="0"/>
          </a:p>
          <a:p>
            <a:pPr algn="r">
              <a:buNone/>
            </a:pPr>
            <a:r>
              <a:rPr lang="ru-RU" sz="3600" b="1" i="1" dirty="0" smtClean="0"/>
              <a:t>результат сознательного </a:t>
            </a:r>
            <a:endParaRPr lang="ru-RU" sz="3600" dirty="0" smtClean="0"/>
          </a:p>
          <a:p>
            <a:pPr algn="r">
              <a:buNone/>
            </a:pPr>
            <a:r>
              <a:rPr lang="ru-RU" sz="3600" b="1" i="1" dirty="0" smtClean="0"/>
              <a:t>поведения каждого человека </a:t>
            </a:r>
            <a:endParaRPr lang="ru-RU" sz="3600" dirty="0" smtClean="0"/>
          </a:p>
          <a:p>
            <a:pPr algn="r">
              <a:buNone/>
            </a:pPr>
            <a:r>
              <a:rPr lang="ru-RU" sz="3600" b="1" i="1" dirty="0" smtClean="0"/>
              <a:t>и всех в обществе».</a:t>
            </a:r>
            <a:endParaRPr lang="ru-RU" sz="3600" dirty="0" smtClean="0"/>
          </a:p>
          <a:p>
            <a:pPr algn="r">
              <a:buNone/>
            </a:pPr>
            <a:endParaRPr lang="ru-RU" sz="3600" b="1" i="1" dirty="0" smtClean="0"/>
          </a:p>
          <a:p>
            <a:pPr algn="r">
              <a:buNone/>
            </a:pPr>
            <a:r>
              <a:rPr lang="ru-RU" sz="3600" b="1" i="1" dirty="0" smtClean="0"/>
              <a:t>Фосс</a:t>
            </a:r>
            <a:endParaRPr lang="ru-RU" sz="3600" dirty="0" smtClean="0"/>
          </a:p>
          <a:p>
            <a:pPr algn="r">
              <a:buNone/>
            </a:pP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364333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8000" i="1" dirty="0" smtClean="0"/>
          </a:p>
          <a:p>
            <a:pPr algn="ctr">
              <a:buNone/>
            </a:pPr>
            <a:r>
              <a:rPr lang="ru-RU" sz="8000" i="1" dirty="0" smtClean="0"/>
              <a:t>Смола, формальдегид…</a:t>
            </a:r>
            <a:endParaRPr lang="ru-RU" sz="8000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pPr lvl="0"/>
            <a:r>
              <a:rPr lang="ru-RU" sz="3600" b="1" i="1" dirty="0" smtClean="0"/>
              <a:t>разрушение семьи;</a:t>
            </a:r>
            <a:endParaRPr lang="ru-RU" sz="3600" dirty="0" smtClean="0"/>
          </a:p>
          <a:p>
            <a:pPr lvl="0"/>
            <a:r>
              <a:rPr lang="ru-RU" sz="3600" b="1" i="1" dirty="0" smtClean="0"/>
              <a:t>антисанитария жилищ, внешняя неряшливость;</a:t>
            </a:r>
            <a:endParaRPr lang="ru-RU" sz="3600" dirty="0" smtClean="0"/>
          </a:p>
          <a:p>
            <a:pPr lvl="0"/>
            <a:r>
              <a:rPr lang="ru-RU" sz="3600" b="1" i="1" dirty="0" smtClean="0"/>
              <a:t>беспризорные дети;</a:t>
            </a:r>
            <a:endParaRPr lang="ru-RU" sz="3600" dirty="0" smtClean="0"/>
          </a:p>
          <a:p>
            <a:pPr lvl="0"/>
            <a:r>
              <a:rPr lang="ru-RU" sz="3600" b="1" i="1" dirty="0" smtClean="0"/>
              <a:t>ранняя смертность от алкоголизма;</a:t>
            </a:r>
            <a:endParaRPr lang="ru-RU" sz="3600" dirty="0" smtClean="0"/>
          </a:p>
          <a:p>
            <a:pPr lvl="0"/>
            <a:r>
              <a:rPr lang="ru-RU" sz="3600" b="1" i="1" dirty="0" smtClean="0"/>
              <a:t>бессмысленная жизнь алкоголиков, которых здоровое общество отвергает;</a:t>
            </a: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858280" cy="5610244"/>
          </a:xfrm>
        </p:spPr>
        <p:txBody>
          <a:bodyPr>
            <a:normAutofit/>
          </a:bodyPr>
          <a:lstStyle/>
          <a:p>
            <a:pPr lvl="0"/>
            <a:r>
              <a:rPr lang="ru-RU" sz="3200" b="1" i="1" dirty="0" smtClean="0"/>
              <a:t>рождение детей с отклонениями в развитие;</a:t>
            </a:r>
            <a:endParaRPr lang="ru-RU" sz="3200" dirty="0" smtClean="0"/>
          </a:p>
          <a:p>
            <a:pPr lvl="0"/>
            <a:r>
              <a:rPr lang="ru-RU" sz="3200" b="1" i="1" dirty="0" smtClean="0"/>
              <a:t>поражение всех органов организма алкоголика вследствие воздействия алкогольных напитков;</a:t>
            </a:r>
            <a:endParaRPr lang="ru-RU" sz="3200" dirty="0" smtClean="0"/>
          </a:p>
          <a:p>
            <a:pPr lvl="0"/>
            <a:r>
              <a:rPr lang="ru-RU" sz="3200" b="1" i="1" dirty="0" smtClean="0"/>
              <a:t>отсутствие жизненных целей;</a:t>
            </a:r>
            <a:endParaRPr lang="ru-RU" sz="3200" dirty="0" smtClean="0"/>
          </a:p>
          <a:p>
            <a:pPr lvl="0"/>
            <a:r>
              <a:rPr lang="ru-RU" sz="3200" b="1" i="1" dirty="0" err="1" smtClean="0"/>
              <a:t>ассоциальное</a:t>
            </a:r>
            <a:r>
              <a:rPr lang="ru-RU" sz="3200" b="1" i="1" dirty="0" smtClean="0"/>
              <a:t> поведение;</a:t>
            </a:r>
            <a:endParaRPr lang="ru-RU" sz="3200" dirty="0" smtClean="0"/>
          </a:p>
          <a:p>
            <a:pPr lvl="0"/>
            <a:r>
              <a:rPr lang="ru-RU" sz="3200" b="1" i="1" dirty="0" smtClean="0"/>
              <a:t>постоянная болезненная слабость.</a:t>
            </a:r>
            <a:endParaRPr lang="ru-RU" sz="3200" dirty="0" smtClean="0"/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56102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Практическая работа</a:t>
            </a:r>
            <a:endParaRPr lang="ru-RU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1.Бочка вина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утром лентяй.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357166"/>
          <a:ext cx="9144000" cy="405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405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2.Вечером пьяный-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стыд уходит.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714356"/>
          <a:ext cx="9144000" cy="442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4422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3.Вино любишь-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там и преступление.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1142984"/>
          <a:ext cx="9144000" cy="442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442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4.Вино входит-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с горем об руку пойдешь.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571612"/>
          <a:ext cx="9144000" cy="3708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5.Вино приходит-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ядом полна.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928803"/>
          <a:ext cx="9144000" cy="476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4769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6.Водка не питает,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там и бока вздуют.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0" y="2357430"/>
          <a:ext cx="9144000" cy="51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513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7.Где опьянение,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чертово бороздило.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0" y="2857496"/>
          <a:ext cx="9144032" cy="51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32"/>
              </a:tblGrid>
              <a:tr h="513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8.На радостях запьешь,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от последней не будешь пьян.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0" y="3357562"/>
          <a:ext cx="9144000" cy="51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513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9.Где пируют,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сам себя губишь.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0" y="3857629"/>
          <a:ext cx="9144000" cy="51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513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10.Первой не пей-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что пивнушки одни.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0" y="4357694"/>
          <a:ext cx="9144031" cy="5851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32"/>
                <a:gridCol w="4571999"/>
              </a:tblGrid>
              <a:tr h="585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11.Чем больше пьешь за здоровье,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ум проходит.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0" y="4857760"/>
          <a:ext cx="9144000" cy="51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513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12.Тому не помочь,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кто пьет, голодает.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0" y="5357826"/>
          <a:ext cx="9144032" cy="51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32"/>
              </a:tblGrid>
              <a:tr h="513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13.Тот себе вредит,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кто часто в рюмку глядит.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0" y="5857892"/>
          <a:ext cx="9144032" cy="51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32"/>
              </a:tblGrid>
              <a:tr h="513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14.Только и родни,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тем скорее выпьешь за упокой.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0" y="6357958"/>
          <a:ext cx="9144000" cy="571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571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15.Пьяное рыло-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кто до вина </a:t>
                      </a:r>
                      <a:r>
                        <a:rPr lang="ru-RU" sz="1600" dirty="0" smtClean="0"/>
                        <a:t>охоч.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22" name="Прямая со стрелкой 21"/>
          <p:cNvCxnSpPr/>
          <p:nvPr/>
        </p:nvCxnSpPr>
        <p:spPr>
          <a:xfrm rot="16200000" flipH="1">
            <a:off x="3893339" y="535761"/>
            <a:ext cx="1571636" cy="928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3929058" y="142852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3036083" y="1607331"/>
            <a:ext cx="2643206" cy="12858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6200000" flipH="1">
            <a:off x="2714612" y="2214554"/>
            <a:ext cx="3214710" cy="15001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3500430" y="571480"/>
            <a:ext cx="2500330" cy="12144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16200000" flipH="1">
            <a:off x="2678893" y="2964653"/>
            <a:ext cx="3000396" cy="13573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V="1">
            <a:off x="2786050" y="1000108"/>
            <a:ext cx="3286148" cy="1571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V="1">
            <a:off x="2857488" y="1428736"/>
            <a:ext cx="3643338" cy="16430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3000364" y="2214554"/>
            <a:ext cx="3071834" cy="13573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V="1">
            <a:off x="3357554" y="3214686"/>
            <a:ext cx="2214578" cy="928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6200000" flipH="1">
            <a:off x="3500430" y="4786322"/>
            <a:ext cx="1571636" cy="1143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16200000" flipH="1">
            <a:off x="3464711" y="5250669"/>
            <a:ext cx="1500198" cy="12858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V="1">
            <a:off x="3500430" y="4071942"/>
            <a:ext cx="2286016" cy="20002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3500430" y="5643578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flipV="1">
            <a:off x="1928794" y="2714620"/>
            <a:ext cx="4714908" cy="39290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внимание!!!</a:t>
            </a:r>
            <a:endParaRPr lang="ru-RU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5715040"/>
          </a:xfrm>
        </p:spPr>
        <p:txBody>
          <a:bodyPr>
            <a:normAutofit/>
          </a:bodyPr>
          <a:lstStyle/>
          <a:p>
            <a:pPr lvl="0"/>
            <a:endParaRPr lang="ru-RU" sz="4000" b="1" i="1" dirty="0" smtClean="0"/>
          </a:p>
          <a:p>
            <a:pPr lvl="0"/>
            <a:r>
              <a:rPr lang="ru-RU" sz="4000" b="1" i="1" dirty="0" smtClean="0"/>
              <a:t>Как правильно организовать свою жизнь?</a:t>
            </a:r>
            <a:endParaRPr lang="ru-RU" sz="4000" dirty="0" smtClean="0"/>
          </a:p>
          <a:p>
            <a:pPr lvl="0"/>
            <a:r>
              <a:rPr lang="ru-RU" sz="4000" b="1" i="1" dirty="0" smtClean="0"/>
              <a:t>Как сделать ее счастливой?</a:t>
            </a:r>
            <a:endParaRPr lang="ru-RU" sz="4000" dirty="0" smtClean="0"/>
          </a:p>
          <a:p>
            <a:pPr lvl="0"/>
            <a:r>
              <a:rPr lang="ru-RU" sz="4000" b="1" i="1" dirty="0" smtClean="0"/>
              <a:t>Как жить сегодня, чтобы иметь шансы увидеть завтрашний день?</a:t>
            </a:r>
            <a:endParaRPr lang="ru-RU" sz="4000" dirty="0" smtClean="0"/>
          </a:p>
          <a:p>
            <a:pPr>
              <a:buNone/>
            </a:pP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   Условия задачи: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 В сутках 24 часа, из организма среднестатестического человека никотин выводится через 45 минут. (Секретная информация: на сон 8 часов, на нужды, во время которых не курят (прием душа, купание в водоемах, одевание, раздевание, чистка зубов и т.п.) – 1 час)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538806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/>
              <a:t>Вопрос?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4400" dirty="0" smtClean="0"/>
              <a:t>Сколько сигарет в сутки требуется среднестатестическому человеку?</a:t>
            </a:r>
          </a:p>
          <a:p>
            <a:pPr>
              <a:buNone/>
            </a:pP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561024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Решение:</a:t>
            </a:r>
            <a:endParaRPr lang="ru-RU" dirty="0" smtClean="0"/>
          </a:p>
          <a:p>
            <a:pPr>
              <a:buNone/>
            </a:pPr>
            <a:r>
              <a:rPr lang="ru-RU" sz="3600" dirty="0" smtClean="0"/>
              <a:t>1)24-8-1=15 часов – время, в течение которого человек имеет возможность курить, т.е. употреблять дозу никотина.</a:t>
            </a:r>
          </a:p>
          <a:p>
            <a:pPr>
              <a:buNone/>
            </a:pPr>
            <a:r>
              <a:rPr lang="ru-RU" sz="3600" dirty="0" smtClean="0"/>
              <a:t>2)15×60÷45=20 доз в сутки – требуется человеку для удовлетворения потребностей поработившего его </a:t>
            </a:r>
            <a:r>
              <a:rPr lang="ru-RU" sz="3600" b="1" i="1" dirty="0" smtClean="0"/>
              <a:t>никотинового монстра.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pPr algn="ctr">
              <a:buNone/>
            </a:pPr>
            <a:r>
              <a:rPr lang="ru-RU" sz="6600" b="1" dirty="0" smtClean="0"/>
              <a:t>Ответ:</a:t>
            </a:r>
            <a:r>
              <a:rPr lang="ru-RU" sz="6600" dirty="0" smtClean="0"/>
              <a:t> 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 Среднестатестическому человеку в сутки требуется 20 сигарет, т.е. – 1 пачка.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Рекламный слоган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Тема:</a:t>
            </a:r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ru-RU" sz="4800" b="1" i="1" dirty="0" smtClean="0">
                <a:solidFill>
                  <a:srgbClr val="FF0000"/>
                </a:solidFill>
              </a:rPr>
              <a:t>О вреде курения</a:t>
            </a:r>
            <a:endParaRPr lang="ru-RU" sz="48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6000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 lvl="0" algn="ctr">
              <a:buNone/>
            </a:pPr>
            <a:endParaRPr lang="ru-RU" sz="6600" i="1" dirty="0" smtClean="0"/>
          </a:p>
          <a:p>
            <a:pPr lvl="0" algn="ctr">
              <a:buNone/>
            </a:pPr>
            <a:r>
              <a:rPr lang="ru-RU" sz="8800" i="1" dirty="0" smtClean="0"/>
              <a:t>Угарный газ</a:t>
            </a:r>
          </a:p>
          <a:p>
            <a:pPr algn="ctr">
              <a:buNone/>
            </a:pPr>
            <a:endParaRPr lang="ru-RU" sz="6600" dirty="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</TotalTime>
  <Words>414</Words>
  <Application>Microsoft Office PowerPoint</Application>
  <PresentationFormat>Экран (4:3)</PresentationFormat>
  <Paragraphs>88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Классный час-викторина «Как жить сегодня, чтобы иметь шансы увидеть завтра?»   </vt:lpstr>
      <vt:lpstr>Слайд 2</vt:lpstr>
      <vt:lpstr>Слайд 3</vt:lpstr>
      <vt:lpstr>Слайд 4</vt:lpstr>
      <vt:lpstr>Слайд 5</vt:lpstr>
      <vt:lpstr>Слайд 6</vt:lpstr>
      <vt:lpstr>Слайд 7</vt:lpstr>
      <vt:lpstr>Рекламный слоган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час-викторина «Как жить сегодня, чтобы иметь шансы увидеть завтра?»   </dc:title>
  <dc:creator>Admin</dc:creator>
  <cp:lastModifiedBy>Admin</cp:lastModifiedBy>
  <cp:revision>12</cp:revision>
  <dcterms:created xsi:type="dcterms:W3CDTF">2013-01-31T10:18:57Z</dcterms:created>
  <dcterms:modified xsi:type="dcterms:W3CDTF">2013-02-02T12:57:35Z</dcterms:modified>
</cp:coreProperties>
</file>