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9" r:id="rId3"/>
    <p:sldId id="260" r:id="rId4"/>
    <p:sldId id="262" r:id="rId5"/>
    <p:sldId id="263" r:id="rId6"/>
    <p:sldId id="265" r:id="rId7"/>
    <p:sldId id="266" r:id="rId8"/>
    <p:sldId id="267" r:id="rId9"/>
    <p:sldId id="269" r:id="rId10"/>
    <p:sldId id="270" r:id="rId11"/>
    <p:sldId id="256" r:id="rId12"/>
    <p:sldId id="257" r:id="rId13"/>
    <p:sldId id="258" r:id="rId14"/>
    <p:sldId id="271" r:id="rId15"/>
    <p:sldId id="264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2E66347-54B3-4937-9EE0-D43B50D1633A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678B9D2-0449-46EF-B89C-E2BA09B89A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t2.gstatic.com/images?q=tbn:ANd9GcSLdPG38Wm6vlwBDn4k23rygbe6jX-0yE7Q5ETzLJUX-itV-Z2b" TargetMode="External"/><Relationship Id="rId3" Type="http://schemas.openxmlformats.org/officeDocument/2006/relationships/hyperlink" Target="http://t1.gstatic.com/images?q=tbn:ANd9GcTZ7idWPJb3R91UyjmtUGRyFzF0PToMbnaRo7zP9wy_wLc6_Bcq-" TargetMode="External"/><Relationship Id="rId7" Type="http://schemas.openxmlformats.org/officeDocument/2006/relationships/hyperlink" Target="http://t2.gstatic.com/images?q=tbn:ANd9GcS8byg8A9o0q7pmtfMiTOwUDHcjYqL80fgU8jpdgws1muK_yhyR-" TargetMode="External"/><Relationship Id="rId2" Type="http://schemas.openxmlformats.org/officeDocument/2006/relationships/hyperlink" Target="http://t1.gstatic.com/images?q=tbn:ANd9GcRGB8COqZX98UvQQufcVNZ78zMepBfpMkm30MwXXfK0ndHIWdKMa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zdravnso.ru/sites/default/files/styles/195x195/public/field/image/%D1%85%D0%BB%D0%B5%D0%B1_0.jpg" TargetMode="External"/><Relationship Id="rId5" Type="http://schemas.openxmlformats.org/officeDocument/2006/relationships/hyperlink" Target="http://www.kulina.ru/images/docs/Image/xl.jpg-" TargetMode="External"/><Relationship Id="rId4" Type="http://schemas.openxmlformats.org/officeDocument/2006/relationships/hyperlink" Target="http://t3.gstatic.com/images?q=tbn:ANd9GcQxtS8yJi7YObv4Bdg-N2ihWivEESkkUqqs8GxEs1yTCz5cvHcj7Q" TargetMode="External"/><Relationship Id="rId9" Type="http://schemas.openxmlformats.org/officeDocument/2006/relationships/hyperlink" Target="http://cdn1.img22.rian.ru/images/17311/70/173117037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t1.gstatic.com/images?q=tbn:ANd9GcRlYPSyxjYBQlwaXH4EQ96rhbdlQyo0-AFRaSe1ZGe3czQleGVc" TargetMode="External"/><Relationship Id="rId3" Type="http://schemas.openxmlformats.org/officeDocument/2006/relationships/hyperlink" Target="http://content.foto.mail.ru/mail/victoriabur/warrior/i-2079.jpg" TargetMode="External"/><Relationship Id="rId7" Type="http://schemas.openxmlformats.org/officeDocument/2006/relationships/hyperlink" Target="http://t3.gstatic.com/images?q=tbn:ANd9GcQkWf0uFy5kdWhdqR8FO28PvkeYov5RFpdUT41mV-wq9PphmkMt" TargetMode="External"/><Relationship Id="rId2" Type="http://schemas.openxmlformats.org/officeDocument/2006/relationships/hyperlink" Target="http://t2.gstatic.com/images?q=tbn:ANd9GcRaMp8nwkfRBD0dR46vS-Nhi_AyZO79HTu96f2DR6aq_uWS_9T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3.gstatic.com/images?q=tbn:ANd9GcQ3WFs_MZPYCBWa5kD9pFh6YlK0KcF1Dxy-EoxVzP29JOBKgpM1" TargetMode="External"/><Relationship Id="rId5" Type="http://schemas.openxmlformats.org/officeDocument/2006/relationships/hyperlink" Target="http://t1.gstatic.com/images?q=tbn:ANd9GcSayQ6rlw0izPFqQN2Uj6uqy-Wbd3WIzRomnDea_886BiX_MA3T" TargetMode="External"/><Relationship Id="rId4" Type="http://schemas.openxmlformats.org/officeDocument/2006/relationships/hyperlink" Target="http://t2.gstatic.com/images?q=tbn:ANd9GcR62z05Kxc4IZh_1sZYar_Npo6Xd8qFKfAdisImJhBw5Akwnyj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H:\&#1080;&#1089;&#1089;&#1083;&#1077;&#1076;&#1086;&#1074;&#1072;&#1090;&#1077;&#1083;&#1100;&#1089;&#1082;&#1080;&#1077;%20&#1088;&#1072;&#1073;&#1086;&#1090;&#1099;\15%20&#1084;&#1072;&#1088;&#1090;&#1072;%20&#1082;&#1086;&#1085;&#1092;&#1077;&#1088;&#1077;&#1085;&#1094;&#1080;&#1103;\&#1093;&#1083;&#1077;&#1073;%20&#1074;&#1089;&#1077;&#1084;&#1091;%20&#1075;&#1086;&#1083;&#1086;&#1074;&#1072;.WMA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8855" y="4005064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 работу</a:t>
            </a:r>
          </a:p>
          <a:p>
            <a:pPr algn="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ученик  2-б класса</a:t>
            </a:r>
          </a:p>
          <a:p>
            <a:pPr algn="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Шевцов Илья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Руководитель: Кузнецова </a:t>
            </a:r>
          </a:p>
          <a:p>
            <a:pPr algn="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Надежда Павловна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1557" y="1484784"/>
            <a:ext cx="7772400" cy="165618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Исследовательская работа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« Хлеб –всему голова»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500042"/>
            <a:ext cx="710428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Муниципальное общеобразовательное  бюджетное  учреждение</a:t>
            </a:r>
          </a:p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Магдагачинская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средняя общеобразовательная школа №2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Мои открытия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В годы Вов давали 200 граммов хлеба. Хлеб был только ржаной и только по карточкам.</a:t>
            </a:r>
          </a:p>
          <a:p>
            <a:pPr algn="ctr"/>
            <a:r>
              <a:rPr lang="ru-RU" dirty="0" smtClean="0"/>
              <a:t>Часто он был сырым, с примесью мякины, сена, соломы, </a:t>
            </a:r>
            <a:r>
              <a:rPr lang="ru-RU" dirty="0" err="1" smtClean="0"/>
              <a:t>желудей,семян</a:t>
            </a:r>
            <a:r>
              <a:rPr lang="ru-RU" dirty="0" smtClean="0"/>
              <a:t> лебеды. </a:t>
            </a:r>
          </a:p>
          <a:p>
            <a:pPr algn="ctr"/>
            <a:r>
              <a:rPr lang="ru-RU" dirty="0" smtClean="0"/>
              <a:t>Во время блокады Ленинграда хлеб спасал от голодной смерти долгих 900 дней.</a:t>
            </a:r>
          </a:p>
          <a:p>
            <a:pPr algn="ctr"/>
            <a:r>
              <a:rPr lang="ru-RU" dirty="0" smtClean="0"/>
              <a:t>Рабочие получали 250 гамм хлеба, а жители города -125 г в сутки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764704"/>
            <a:ext cx="2390775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976" y="794733"/>
            <a:ext cx="5092824" cy="3799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0563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07" y="1422158"/>
            <a:ext cx="3299859" cy="247489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07" y="4077072"/>
            <a:ext cx="3240360" cy="243027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499" y="1340768"/>
            <a:ext cx="3408378" cy="255628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075482"/>
            <a:ext cx="3420203" cy="243186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Изготовление хлеба в домашних условиях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264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548680"/>
            <a:ext cx="3600400" cy="27003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3" y="548680"/>
            <a:ext cx="3600400" cy="27003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21" y="3645024"/>
            <a:ext cx="3602616" cy="264629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910" y="3645024"/>
            <a:ext cx="3665483" cy="274911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06214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94673"/>
            <a:ext cx="3432382" cy="25742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94673"/>
            <a:ext cx="3384376" cy="25742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73016"/>
            <a:ext cx="3432382" cy="25742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73016"/>
            <a:ext cx="3672408" cy="26102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021" y="2002532"/>
            <a:ext cx="4187958" cy="31409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89381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Заключение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27784" y="1747659"/>
            <a:ext cx="6023643" cy="378565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◊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узнал, как долог и труден путь хлеба к столу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◊ в хлебе находятся практически все питательные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вещества необходимые человеку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◊узнал, что благодаря хлебу смогли выжить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многие люди в годы ВОВ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◊понял всю ценность хлеба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◊ изготовил хлеб в домашних условиях</a:t>
            </a:r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192405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57" y="4005064"/>
            <a:ext cx="2196503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3833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3286" y="26369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t1.gstatic.com/images?q=tbn:ANd9GcRGB8COqZX98UvQQufcVNZ78zMepBfpMkm30MwXXfK0ndHIWdKMag</a:t>
            </a:r>
            <a:r>
              <a:rPr lang="ru-RU" sz="1200" dirty="0" smtClean="0"/>
              <a:t> - каравай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86" y="200893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t1.gstatic.com/images?q=tbn:ANd9GcTZ7idWPJb3R91UyjmtUGRyFzF0PToMbnaRo7zP9wy_wLc6_Bcq</a:t>
            </a:r>
            <a:r>
              <a:rPr lang="ru-RU" sz="1200" dirty="0" smtClean="0">
                <a:hlinkClick r:id="rId3"/>
              </a:rPr>
              <a:t>-</a:t>
            </a:r>
            <a:r>
              <a:rPr lang="ru-RU" sz="1200" dirty="0" smtClean="0"/>
              <a:t> поле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3283" y="152696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t3.gstatic.com/images?q=tbn:ANd9GcQxtS8yJi7YObv4Bdg-N2ihWivEESkkUqqs8GxEs1yTCz5cvHcj7Q</a:t>
            </a:r>
            <a:r>
              <a:rPr lang="ru-RU" sz="1200" dirty="0" smtClean="0"/>
              <a:t> – чёрный хлеб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3283" y="335699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www.kulina.ru/images/docs/Image/xl.jpg</a:t>
            </a:r>
            <a:r>
              <a:rPr lang="ru-RU" sz="1200" dirty="0" smtClean="0">
                <a:hlinkClick r:id="rId5"/>
              </a:rPr>
              <a:t>-</a:t>
            </a:r>
            <a:r>
              <a:rPr lang="ru-RU" sz="1200" dirty="0" smtClean="0"/>
              <a:t> пекарь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541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6"/>
              </a:rPr>
              <a:t>http://www.zdravnso.ru/sites/default/files/styles/195x195/public/field/image/%</a:t>
            </a:r>
            <a:r>
              <a:rPr lang="en-US" sz="1200" dirty="0" smtClean="0">
                <a:hlinkClick r:id="rId6"/>
              </a:rPr>
              <a:t>D1%85%D0%BB%D0%B5%D0%B1_0.jpg</a:t>
            </a:r>
            <a:r>
              <a:rPr lang="ru-RU" sz="1200" dirty="0" smtClean="0"/>
              <a:t> –булка диетического хлеба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36584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t2.gstatic.com/images?q=tbn:ANd9GcS8byg8A9o0q7pmtfMiTOwUDHcjYqL80fgU8jpdgws1muK_yhyR</a:t>
            </a:r>
            <a:r>
              <a:rPr lang="ru-RU" sz="1200" dirty="0" smtClean="0">
                <a:hlinkClick r:id="rId7"/>
              </a:rPr>
              <a:t>-</a:t>
            </a:r>
            <a:r>
              <a:rPr lang="ru-RU" sz="1200" dirty="0" smtClean="0"/>
              <a:t> хлеб да соль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3653" y="485332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t2.gstatic.com/images?q=tbn:ANd9GcSLdPG38Wm6vlwBDn4k23rygbe6jX-0yE7Q5ETzLJUX-itV-Z2b</a:t>
            </a:r>
            <a:r>
              <a:rPr lang="ru-RU" sz="1200" dirty="0" smtClean="0"/>
              <a:t> музей хлеба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5626" y="55172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9"/>
              </a:rPr>
              <a:t>http://</a:t>
            </a:r>
            <a:r>
              <a:rPr lang="en-US" sz="1200" dirty="0" smtClean="0">
                <a:hlinkClick r:id="rId9"/>
              </a:rPr>
              <a:t>cdn1.img22.rian.ru/images/17311/70/173117037.jpg</a:t>
            </a:r>
            <a:r>
              <a:rPr lang="ru-RU" sz="1200" dirty="0" smtClean="0"/>
              <a:t> технология изготовления хлеба</a:t>
            </a:r>
            <a:endParaRPr lang="ru-RU" sz="1200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00070"/>
          </a:xfrm>
        </p:spPr>
        <p:txBody>
          <a:bodyPr>
            <a:normAutofit/>
          </a:bodyPr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1313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t2.gstatic.com/images?q=tbn:ANd9GcRaMp8nwkfRBD0dR46vS-Nhi_AyZO79HTu96f2DR6aq_uWS_9TG</a:t>
            </a:r>
            <a:r>
              <a:rPr lang="ru-RU" sz="1200" dirty="0" smtClean="0"/>
              <a:t> – блины, куличи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5878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content.foto.mail.ru/mail/victoriabur/warrior/i-2079.jpg</a:t>
            </a:r>
            <a:r>
              <a:rPr lang="ru-RU" sz="1200" dirty="0" smtClean="0"/>
              <a:t> - хлебная карточка</a:t>
            </a: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6288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t2.gstatic.com/images?q=tbn:ANd9GcR62z05Kxc4IZh_1sZYar_Npo6Xd8qFKfAdisImJhBw5AkwnyjM</a:t>
            </a:r>
            <a:r>
              <a:rPr lang="ru-RU" sz="1200" dirty="0" smtClean="0"/>
              <a:t> хлеб и карточки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3210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t1.gstatic.com/images?q=tbn:ANd9GcSayQ6rlw0izPFqQN2Uj6uqy-Wbd3WIzRomnDea_886BiX_MA3T</a:t>
            </a:r>
            <a:r>
              <a:rPr lang="ru-RU" sz="1200" dirty="0" smtClean="0"/>
              <a:t> – хлебный стол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01404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t3.gstatic.com/images?q=tbn:ANd9GcQ3WFs_MZPYCBWa5kD9pFh6YlK0KcF1Dxy-EoxVzP29JOBKgpM1</a:t>
            </a:r>
            <a:r>
              <a:rPr lang="ru-RU" sz="1200" dirty="0" smtClean="0"/>
              <a:t> – хлебные изделия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8576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t3.gstatic.com/images?q=tbn:ANd9GcQkWf0uFy5kdWhdqR8FO28PvkeYov5RFpdUT41mV-wq9PphmkMt</a:t>
            </a:r>
            <a:r>
              <a:rPr lang="ru-RU" sz="1200" dirty="0" smtClean="0"/>
              <a:t> –рисунок девушки с хлебом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85776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t1.gstatic.com/images?q=tbn:ANd9GcRlYPSyxjYBQlwaXH4EQ96rhbdlQyo0-AFRaSe1ZGe3czQleGVc</a:t>
            </a:r>
            <a:r>
              <a:rPr lang="en-US" sz="1200" dirty="0" smtClean="0"/>
              <a:t> –</a:t>
            </a:r>
            <a:r>
              <a:rPr lang="ru-RU" sz="1200" dirty="0" smtClean="0"/>
              <a:t>картинка хлеба</a:t>
            </a:r>
            <a:endParaRPr lang="ru-RU" sz="1200" dirty="0"/>
          </a:p>
        </p:txBody>
      </p:sp>
    </p:spTree>
    <p:extLst>
      <p:ext uri="{BB962C8B-B14F-4D97-AF65-F5344CB8AC3E}">
        <p14:creationId xmlns="" xmlns:p14="http://schemas.microsoft.com/office/powerpoint/2010/main" val="150354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90728" cy="98582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Проблема исследования: почему человек не может обойтись без хлеба?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32856"/>
            <a:ext cx="3995936" cy="29969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5179253" y="2132856"/>
            <a:ext cx="3641219" cy="286232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Если мы хотим кого-то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Встретить с честью и почетом,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Встретить щедро, от души,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С уважением большим,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 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То гостей таких встречаем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Пышным круглым караваем.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Он на блюде расписном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С белоснежным рушником.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374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284728"/>
            <a:ext cx="8002546" cy="7078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Актуальность: </a:t>
            </a:r>
            <a:endParaRPr lang="ru-RU" sz="2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Бережное отношение к хлебу </a:t>
            </a: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обязанность каждого!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1214422"/>
            <a:ext cx="800254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Цель: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выяснить, почему хлеб является ценностью в жизни человека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071678"/>
            <a:ext cx="8002546" cy="224676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Задачи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: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95300" algn="l"/>
              </a:tabLst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познакомиться с историей  возникновения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хлеба;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95300" algn="l"/>
              </a:tabLst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узнать, чем полезен хлеб для  здоровья человека;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95300" algn="l"/>
              </a:tabLst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как  хлеб попадает на наш стол;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95300" algn="l"/>
              </a:tabLst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как люди в разное время  люди  относились к хлебу;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95300" algn="l"/>
              </a:tabLst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показать, что во все времена хлеб был и остаётся основой жизни человека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714884"/>
            <a:ext cx="8073984" cy="7078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Основополагающий вопрос: Без чего еда не в радость? Почему нельзя выбрасывать хлеб?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273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Объект исследования: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Предмет исследования: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210062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Хлеб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buNone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152912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Отношение людей к хлебу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Гипотеза исследования: если мы узнаем, почему взрослые так ценят хлеб, то будем бережнее относиться к хлебу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4357694"/>
            <a:ext cx="349967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Методы исследования: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анализ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опрос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наблюдение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сбор информации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845" y="2924944"/>
            <a:ext cx="2114957" cy="15841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459706"/>
            <a:ext cx="1132706" cy="24713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Введение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1714488"/>
            <a:ext cx="4393254" cy="397031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Не напрасно народ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</a:rPr>
              <a:t>С давних  пор и поныне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</a:rPr>
              <a:t>Хлеб насущный зовёт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</a:rPr>
              <a:t>Самой первой святыней.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</a:rPr>
              <a:t>Золотые слова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</a:rPr>
              <a:t>Забывать мы не вправе: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</a:rPr>
              <a:t>«Хлеб всему голова!» –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</a:rPr>
              <a:t> В поле , в доме, в державе!</a:t>
            </a:r>
          </a:p>
          <a:p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хлеб всему голов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7929586" y="5000636"/>
            <a:ext cx="304800" cy="3048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42888"/>
            <a:ext cx="1905000" cy="1371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399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Когда и где родился  хлеб.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Появился  свыше 15000 лет назад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Первый хлеб –зёрна в сыром виде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Второе открытие хлеба – человек стал поджаривать зёрна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5000 лет назад человек научился выращивать пшеницу и ячмень, родился первый печёный хлеб.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Название хлебу дали древнегреческие пекари «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клибанос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 –форма для выпечки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48680"/>
            <a:ext cx="2609850" cy="1752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40296"/>
            <a:ext cx="2609850" cy="1752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563" y="2132856"/>
            <a:ext cx="2438400" cy="2857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034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Польза хлеба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Содержит много питательных веществ:</a:t>
            </a:r>
          </a:p>
          <a:p>
            <a:pPr algn="ctr"/>
            <a:r>
              <a:rPr lang="ru-RU" dirty="0" smtClean="0"/>
              <a:t>Белки, жиры, углеводы, минеральные соли, витамины.</a:t>
            </a:r>
          </a:p>
          <a:p>
            <a:pPr algn="ctr"/>
            <a:r>
              <a:rPr lang="ru-RU" dirty="0" smtClean="0"/>
              <a:t>Взрослые съедают в день около 400гр  до 800 </a:t>
            </a:r>
            <a:r>
              <a:rPr lang="ru-RU" dirty="0" err="1" smtClean="0"/>
              <a:t>гр</a:t>
            </a:r>
            <a:r>
              <a:rPr lang="ru-RU" dirty="0" smtClean="0"/>
              <a:t> хлеба</a:t>
            </a:r>
          </a:p>
          <a:p>
            <a:pPr algn="ctr"/>
            <a:r>
              <a:rPr lang="ru-RU" dirty="0" smtClean="0"/>
              <a:t>Ржаной хлеб более полезен ,чем пшеничный.</a:t>
            </a:r>
          </a:p>
          <a:p>
            <a:pPr algn="ctr"/>
            <a:r>
              <a:rPr lang="ru-RU" dirty="0" smtClean="0"/>
              <a:t>Появились лечебные виды хлеба.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1628800"/>
            <a:ext cx="4025031" cy="29929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3689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Хлебные традиции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Встречать гостей «хлебом-солью»</a:t>
            </a:r>
          </a:p>
          <a:p>
            <a:r>
              <a:rPr lang="ru-RU" dirty="0" smtClean="0"/>
              <a:t>Праздник Хлеба</a:t>
            </a:r>
          </a:p>
          <a:p>
            <a:r>
              <a:rPr lang="ru-RU" dirty="0" smtClean="0"/>
              <a:t>На Масленицу пекут блины, на Пасху – куличи.</a:t>
            </a:r>
          </a:p>
          <a:p>
            <a:r>
              <a:rPr lang="ru-RU" dirty="0" smtClean="0"/>
              <a:t>В 1988 году в Санкт –Петербурге открыт музей Хлеба.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92696"/>
            <a:ext cx="3244950" cy="2452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745842"/>
            <a:ext cx="188595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315" y="270892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1503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Путь хлеба к нашему столу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37533"/>
            <a:ext cx="5195180" cy="43985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9336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281</TotalTime>
  <Words>556</Words>
  <Application>Microsoft Office PowerPoint</Application>
  <PresentationFormat>Экран (4:3)</PresentationFormat>
  <Paragraphs>95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Исследовательская работа « Хлеб –всему голова»</vt:lpstr>
      <vt:lpstr>Проблема исследования: почему человек не может обойтись без хлеба?</vt:lpstr>
      <vt:lpstr>Слайд 3</vt:lpstr>
      <vt:lpstr>Гипотеза исследования: если мы узнаем, почему взрослые так ценят хлеб, то будем бережнее относиться к хлебу</vt:lpstr>
      <vt:lpstr>Введение</vt:lpstr>
      <vt:lpstr>Когда и где родился  хлеб.</vt:lpstr>
      <vt:lpstr>Польза хлеба</vt:lpstr>
      <vt:lpstr>Хлебные традиции</vt:lpstr>
      <vt:lpstr>Путь хлеба к нашему столу</vt:lpstr>
      <vt:lpstr>Мои открытия</vt:lpstr>
      <vt:lpstr>Изготовление хлеба в домашних условиях</vt:lpstr>
      <vt:lpstr>Слайд 12</vt:lpstr>
      <vt:lpstr>Слайд 13</vt:lpstr>
      <vt:lpstr>Заключение</vt:lpstr>
      <vt:lpstr>Источники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</cp:lastModifiedBy>
  <cp:revision>25</cp:revision>
  <dcterms:created xsi:type="dcterms:W3CDTF">2013-03-11T09:43:22Z</dcterms:created>
  <dcterms:modified xsi:type="dcterms:W3CDTF">2013-03-31T09:52:38Z</dcterms:modified>
</cp:coreProperties>
</file>