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59" r:id="rId3"/>
    <p:sldId id="260" r:id="rId4"/>
    <p:sldId id="262" r:id="rId5"/>
    <p:sldId id="264" r:id="rId6"/>
    <p:sldId id="265" r:id="rId7"/>
    <p:sldId id="266"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6" autoAdjust="0"/>
  </p:normalViewPr>
  <p:slideViewPr>
    <p:cSldViewPr>
      <p:cViewPr varScale="1">
        <p:scale>
          <a:sx n="63" d="100"/>
          <a:sy n="63" d="100"/>
        </p:scale>
        <p:origin x="-137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B4C71EC6-210F-42DE-9C53-41977AD35B3D}" type="datetimeFigureOut">
              <a:rPr lang="ru-RU" smtClean="0"/>
              <a:pPr/>
              <a:t>13.10.2013</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B4C71EC6-210F-42DE-9C53-41977AD35B3D}" type="datetimeFigureOut">
              <a:rPr lang="ru-RU" smtClean="0"/>
              <a:pPr/>
              <a:t>13.10.2013</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836712"/>
            <a:ext cx="7772400" cy="2334121"/>
          </a:xfrm>
        </p:spPr>
        <p:txBody>
          <a:bodyPr>
            <a:noAutofit/>
          </a:bodyPr>
          <a:lstStyle/>
          <a:p>
            <a:r>
              <a:rPr lang="en-US" sz="6000" dirty="0" smtClean="0">
                <a:latin typeface="Andalus" panose="02020603050405020304" pitchFamily="18" charset="-78"/>
                <a:cs typeface="Andalus" panose="02020603050405020304" pitchFamily="18" charset="-78"/>
              </a:rPr>
              <a:t>Mini-project</a:t>
            </a:r>
            <a:r>
              <a:rPr lang="ru-RU" sz="6000" dirty="0" smtClean="0">
                <a:cs typeface="Andalus" panose="02020603050405020304" pitchFamily="18" charset="-78"/>
              </a:rPr>
              <a:t>:</a:t>
            </a:r>
            <a:r>
              <a:rPr lang="en-US" sz="6000" dirty="0" smtClean="0">
                <a:latin typeface="Andalus" panose="02020603050405020304" pitchFamily="18" charset="-78"/>
                <a:cs typeface="Andalus" panose="02020603050405020304" pitchFamily="18" charset="-78"/>
              </a:rPr>
              <a:t> Fashion show.</a:t>
            </a:r>
            <a:endParaRPr lang="ru-RU" sz="6000" dirty="0">
              <a:cs typeface="Andalus" panose="02020603050405020304" pitchFamily="18" charset="-78"/>
            </a:endParaRPr>
          </a:p>
        </p:txBody>
      </p:sp>
    </p:spTree>
    <p:extLst>
      <p:ext uri="{BB962C8B-B14F-4D97-AF65-F5344CB8AC3E}">
        <p14:creationId xmlns:p14="http://schemas.microsoft.com/office/powerpoint/2010/main" xmlns="" val="2120596822"/>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08720"/>
            <a:ext cx="8229600" cy="1143000"/>
          </a:xfrm>
        </p:spPr>
        <p:txBody>
          <a:bodyPr>
            <a:normAutofit/>
          </a:bodyPr>
          <a:lstStyle/>
          <a:p>
            <a:r>
              <a:rPr lang="en-US" sz="4800" dirty="0" smtClean="0">
                <a:latin typeface="Andalus" panose="02020603050405020304" pitchFamily="18" charset="-78"/>
                <a:cs typeface="Andalus" panose="02020603050405020304" pitchFamily="18" charset="-78"/>
              </a:rPr>
              <a:t>School clothes.</a:t>
            </a:r>
            <a:endParaRPr lang="ru-RU" sz="4800" dirty="0">
              <a:cs typeface="Andalus" panose="02020603050405020304" pitchFamily="18" charset="-78"/>
            </a:endParaRPr>
          </a:p>
        </p:txBody>
      </p:sp>
      <p:sp>
        <p:nvSpPr>
          <p:cNvPr id="3" name="Объект 2"/>
          <p:cNvSpPr>
            <a:spLocks noGrp="1"/>
          </p:cNvSpPr>
          <p:nvPr>
            <p:ph idx="1"/>
          </p:nvPr>
        </p:nvSpPr>
        <p:spPr>
          <a:xfrm>
            <a:off x="971600" y="2204864"/>
            <a:ext cx="7488832" cy="3417243"/>
          </a:xfrm>
        </p:spPr>
        <p:txBody>
          <a:bodyPr>
            <a:normAutofit fontScale="92500"/>
          </a:bodyPr>
          <a:lstStyle/>
          <a:p>
            <a:pPr marL="0" indent="0">
              <a:buNone/>
            </a:pPr>
            <a:r>
              <a:rPr lang="en-US" sz="3600" dirty="0">
                <a:latin typeface="Andalus" panose="02020603050405020304" pitchFamily="18" charset="-78"/>
                <a:cs typeface="Andalus" panose="02020603050405020304" pitchFamily="18" charset="-78"/>
              </a:rPr>
              <a:t>School clothes should be modest, discreet and unobtrusive, functional, hygienic. Choosing a costume for a teenager should first pay attention to its quality.</a:t>
            </a:r>
            <a:endParaRPr lang="ru-RU" sz="3600" dirty="0">
              <a:cs typeface="Andalus" panose="02020603050405020304" pitchFamily="18" charset="-78"/>
            </a:endParaRPr>
          </a:p>
        </p:txBody>
      </p:sp>
    </p:spTree>
    <p:extLst>
      <p:ext uri="{BB962C8B-B14F-4D97-AF65-F5344CB8AC3E}">
        <p14:creationId xmlns:p14="http://schemas.microsoft.com/office/powerpoint/2010/main" xmlns="" val="1292206128"/>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D:\Катя\Школьная-форма.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620688"/>
            <a:ext cx="6562174" cy="4371702"/>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D:\Катя\92458884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28123" y="2060848"/>
            <a:ext cx="5715000" cy="40386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D:\Катя\Школьная-форма-от-Ginger-11-фото-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77674" y="968640"/>
            <a:ext cx="4992752" cy="3324456"/>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D:\Катя\32094_590x332_desktop345_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051720" y="1556792"/>
            <a:ext cx="6455231" cy="36324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80552088"/>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100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1000"/>
                                        <p:tgtEl>
                                          <p:spTgt spid="1030"/>
                                        </p:tgtEl>
                                      </p:cBhvr>
                                    </p:animEffect>
                                    <p:anim calcmode="lin" valueType="num">
                                      <p:cBhvr>
                                        <p:cTn id="8" dur="1000" fill="hold"/>
                                        <p:tgtEl>
                                          <p:spTgt spid="1030"/>
                                        </p:tgtEl>
                                        <p:attrNameLst>
                                          <p:attrName>ppt_x</p:attrName>
                                        </p:attrNameLst>
                                      </p:cBhvr>
                                      <p:tavLst>
                                        <p:tav tm="0">
                                          <p:val>
                                            <p:strVal val="#ppt_x"/>
                                          </p:val>
                                        </p:tav>
                                        <p:tav tm="100000">
                                          <p:val>
                                            <p:strVal val="#ppt_x"/>
                                          </p:val>
                                        </p:tav>
                                      </p:tavLst>
                                    </p:anim>
                                    <p:anim calcmode="lin" valueType="num">
                                      <p:cBhvr>
                                        <p:cTn id="9"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1000"/>
                                  </p:stCondLst>
                                  <p:childTnLst>
                                    <p:set>
                                      <p:cBhvr>
                                        <p:cTn id="13" dur="1" fill="hold">
                                          <p:stCondLst>
                                            <p:cond delay="0"/>
                                          </p:stCondLst>
                                        </p:cTn>
                                        <p:tgtEl>
                                          <p:spTgt spid="1031"/>
                                        </p:tgtEl>
                                        <p:attrNameLst>
                                          <p:attrName>style.visibility</p:attrName>
                                        </p:attrNameLst>
                                      </p:cBhvr>
                                      <p:to>
                                        <p:strVal val="visible"/>
                                      </p:to>
                                    </p:set>
                                    <p:animEffect transition="in" filter="fade">
                                      <p:cBhvr>
                                        <p:cTn id="14" dur="1000"/>
                                        <p:tgtEl>
                                          <p:spTgt spid="1031"/>
                                        </p:tgtEl>
                                      </p:cBhvr>
                                    </p:animEffect>
                                    <p:anim calcmode="lin" valueType="num">
                                      <p:cBhvr>
                                        <p:cTn id="15" dur="1000" fill="hold"/>
                                        <p:tgtEl>
                                          <p:spTgt spid="1031"/>
                                        </p:tgtEl>
                                        <p:attrNameLst>
                                          <p:attrName>ppt_x</p:attrName>
                                        </p:attrNameLst>
                                      </p:cBhvr>
                                      <p:tavLst>
                                        <p:tav tm="0">
                                          <p:val>
                                            <p:strVal val="#ppt_x"/>
                                          </p:val>
                                        </p:tav>
                                        <p:tav tm="100000">
                                          <p:val>
                                            <p:strVal val="#ppt_x"/>
                                          </p:val>
                                        </p:tav>
                                      </p:tavLst>
                                    </p:anim>
                                    <p:anim calcmode="lin" valueType="num">
                                      <p:cBhvr>
                                        <p:cTn id="16" dur="1000" fill="hold"/>
                                        <p:tgtEl>
                                          <p:spTgt spid="103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1000"/>
                                  </p:stCondLst>
                                  <p:childTnLst>
                                    <p:set>
                                      <p:cBhvr>
                                        <p:cTn id="20" dur="1" fill="hold">
                                          <p:stCondLst>
                                            <p:cond delay="0"/>
                                          </p:stCondLst>
                                        </p:cTn>
                                        <p:tgtEl>
                                          <p:spTgt spid="1032"/>
                                        </p:tgtEl>
                                        <p:attrNameLst>
                                          <p:attrName>style.visibility</p:attrName>
                                        </p:attrNameLst>
                                      </p:cBhvr>
                                      <p:to>
                                        <p:strVal val="visible"/>
                                      </p:to>
                                    </p:set>
                                    <p:animEffect transition="in" filter="fade">
                                      <p:cBhvr>
                                        <p:cTn id="21" dur="1000"/>
                                        <p:tgtEl>
                                          <p:spTgt spid="1032"/>
                                        </p:tgtEl>
                                      </p:cBhvr>
                                    </p:animEffect>
                                    <p:anim calcmode="lin" valueType="num">
                                      <p:cBhvr>
                                        <p:cTn id="22" dur="1000" fill="hold"/>
                                        <p:tgtEl>
                                          <p:spTgt spid="1032"/>
                                        </p:tgtEl>
                                        <p:attrNameLst>
                                          <p:attrName>ppt_x</p:attrName>
                                        </p:attrNameLst>
                                      </p:cBhvr>
                                      <p:tavLst>
                                        <p:tav tm="0">
                                          <p:val>
                                            <p:strVal val="#ppt_x"/>
                                          </p:val>
                                        </p:tav>
                                        <p:tav tm="100000">
                                          <p:val>
                                            <p:strVal val="#ppt_x"/>
                                          </p:val>
                                        </p:tav>
                                      </p:tavLst>
                                    </p:anim>
                                    <p:anim calcmode="lin" valueType="num">
                                      <p:cBhvr>
                                        <p:cTn id="23"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1000"/>
                                  </p:stCondLst>
                                  <p:childTnLst>
                                    <p:set>
                                      <p:cBhvr>
                                        <p:cTn id="27" dur="1" fill="hold">
                                          <p:stCondLst>
                                            <p:cond delay="0"/>
                                          </p:stCondLst>
                                        </p:cTn>
                                        <p:tgtEl>
                                          <p:spTgt spid="1026"/>
                                        </p:tgtEl>
                                        <p:attrNameLst>
                                          <p:attrName>style.visibility</p:attrName>
                                        </p:attrNameLst>
                                      </p:cBhvr>
                                      <p:to>
                                        <p:strVal val="visible"/>
                                      </p:to>
                                    </p:set>
                                    <p:animEffect transition="in" filter="fade">
                                      <p:cBhvr>
                                        <p:cTn id="28" dur="1000"/>
                                        <p:tgtEl>
                                          <p:spTgt spid="1026"/>
                                        </p:tgtEl>
                                      </p:cBhvr>
                                    </p:animEffect>
                                    <p:anim calcmode="lin" valueType="num">
                                      <p:cBhvr>
                                        <p:cTn id="29" dur="1000" fill="hold"/>
                                        <p:tgtEl>
                                          <p:spTgt spid="1026"/>
                                        </p:tgtEl>
                                        <p:attrNameLst>
                                          <p:attrName>ppt_x</p:attrName>
                                        </p:attrNameLst>
                                      </p:cBhvr>
                                      <p:tavLst>
                                        <p:tav tm="0">
                                          <p:val>
                                            <p:strVal val="#ppt_x"/>
                                          </p:val>
                                        </p:tav>
                                        <p:tav tm="100000">
                                          <p:val>
                                            <p:strVal val="#ppt_x"/>
                                          </p:val>
                                        </p:tav>
                                      </p:tavLst>
                                    </p:anim>
                                    <p:anim calcmode="lin" valueType="num">
                                      <p:cBhvr>
                                        <p:cTn id="30"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36712"/>
            <a:ext cx="8229600" cy="1143000"/>
          </a:xfrm>
        </p:spPr>
        <p:txBody>
          <a:bodyPr>
            <a:normAutofit/>
          </a:bodyPr>
          <a:lstStyle/>
          <a:p>
            <a:r>
              <a:rPr lang="en-US" sz="4800" dirty="0" smtClean="0">
                <a:latin typeface="Andalus" panose="02020603050405020304" pitchFamily="18" charset="-78"/>
                <a:cs typeface="Andalus" panose="02020603050405020304" pitchFamily="18" charset="-78"/>
              </a:rPr>
              <a:t>Casual clothes.</a:t>
            </a:r>
            <a:endParaRPr lang="ru-RU" sz="4800" dirty="0">
              <a:cs typeface="Andalus" panose="02020603050405020304" pitchFamily="18" charset="-78"/>
            </a:endParaRPr>
          </a:p>
        </p:txBody>
      </p:sp>
      <p:sp>
        <p:nvSpPr>
          <p:cNvPr id="3" name="Объект 2"/>
          <p:cNvSpPr>
            <a:spLocks noGrp="1"/>
          </p:cNvSpPr>
          <p:nvPr>
            <p:ph idx="1"/>
          </p:nvPr>
        </p:nvSpPr>
        <p:spPr>
          <a:xfrm>
            <a:off x="899592" y="1988840"/>
            <a:ext cx="7797552" cy="4237931"/>
          </a:xfrm>
        </p:spPr>
        <p:txBody>
          <a:bodyPr>
            <a:normAutofit fontScale="92500"/>
          </a:bodyPr>
          <a:lstStyle/>
          <a:p>
            <a:pPr marL="0" indent="0">
              <a:buNone/>
            </a:pPr>
            <a:r>
              <a:rPr lang="en-US" sz="3600" dirty="0">
                <a:latin typeface="Andalus" panose="02020603050405020304" pitchFamily="18" charset="-78"/>
                <a:cs typeface="Andalus" panose="02020603050405020304" pitchFamily="18" charset="-78"/>
              </a:rPr>
              <a:t>Casual wear is clothing, which focuses on usability, clothing, which give more preference. It has to be practical, comfortable. Casual style is a youth-style, expressive, comfortable, individual style.</a:t>
            </a:r>
            <a:endParaRPr lang="ru-RU" sz="3600" dirty="0">
              <a:cs typeface="Andalus" panose="02020603050405020304" pitchFamily="18" charset="-78"/>
            </a:endParaRPr>
          </a:p>
        </p:txBody>
      </p:sp>
    </p:spTree>
    <p:extLst>
      <p:ext uri="{BB962C8B-B14F-4D97-AF65-F5344CB8AC3E}">
        <p14:creationId xmlns:p14="http://schemas.microsoft.com/office/powerpoint/2010/main" xmlns="" val="932026361"/>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Катя\vyazanyi-sviter-s-kapushonom-790282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97165" y="476672"/>
            <a:ext cx="3600400" cy="5135706"/>
          </a:xfrm>
          <a:prstGeom prst="rect">
            <a:avLst/>
          </a:prstGeom>
          <a:noFill/>
          <a:extLst>
            <a:ext uri="{909E8E84-426E-40DD-AFC4-6F175D3DCCD1}">
              <a14:hiddenFill xmlns:a14="http://schemas.microsoft.com/office/drawing/2010/main" xmlns="">
                <a:solidFill>
                  <a:srgbClr val="FFFFFF"/>
                </a:solidFill>
              </a14:hiddenFill>
            </a:ext>
          </a:extLst>
        </p:spPr>
      </p:pic>
      <p:pic>
        <p:nvPicPr>
          <p:cNvPr id="4099" name="Picture 3" descr="D:\Катя\traffic1ug3.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87624" y="456695"/>
            <a:ext cx="3441813" cy="5175659"/>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D:\Катя\shorty-kargo-7708616.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93940" y="1057303"/>
            <a:ext cx="3456384" cy="4930277"/>
          </a:xfrm>
          <a:prstGeom prst="rect">
            <a:avLst/>
          </a:prstGeom>
          <a:noFill/>
          <a:extLst>
            <a:ext uri="{909E8E84-426E-40DD-AFC4-6F175D3DCCD1}">
              <a14:hiddenFill xmlns:a14="http://schemas.microsoft.com/office/drawing/2010/main" xmlns="">
                <a:solidFill>
                  <a:srgbClr val="FFFFFF"/>
                </a:solidFill>
              </a14:hiddenFill>
            </a:ext>
          </a:extLst>
        </p:spPr>
      </p:pic>
      <p:pic>
        <p:nvPicPr>
          <p:cNvPr id="4101" name="Picture 5" descr="D:\Катя\new_yorker7.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580112" y="2531368"/>
            <a:ext cx="3111810" cy="4149080"/>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D:\Катя\img25837.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645083" y="877437"/>
            <a:ext cx="4152282" cy="529000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94922843"/>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100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1000"/>
                                  </p:stCondLst>
                                  <p:childTnLst>
                                    <p:set>
                                      <p:cBhvr>
                                        <p:cTn id="13" dur="1" fill="hold">
                                          <p:stCondLst>
                                            <p:cond delay="0"/>
                                          </p:stCondLst>
                                        </p:cTn>
                                        <p:tgtEl>
                                          <p:spTgt spid="4099"/>
                                        </p:tgtEl>
                                        <p:attrNameLst>
                                          <p:attrName>style.visibility</p:attrName>
                                        </p:attrNameLst>
                                      </p:cBhvr>
                                      <p:to>
                                        <p:strVal val="visible"/>
                                      </p:to>
                                    </p:set>
                                    <p:animEffect transition="in" filter="fade">
                                      <p:cBhvr>
                                        <p:cTn id="14" dur="1000"/>
                                        <p:tgtEl>
                                          <p:spTgt spid="4099"/>
                                        </p:tgtEl>
                                      </p:cBhvr>
                                    </p:animEffect>
                                    <p:anim calcmode="lin" valueType="num">
                                      <p:cBhvr>
                                        <p:cTn id="15" dur="1000" fill="hold"/>
                                        <p:tgtEl>
                                          <p:spTgt spid="4099"/>
                                        </p:tgtEl>
                                        <p:attrNameLst>
                                          <p:attrName>ppt_x</p:attrName>
                                        </p:attrNameLst>
                                      </p:cBhvr>
                                      <p:tavLst>
                                        <p:tav tm="0">
                                          <p:val>
                                            <p:strVal val="#ppt_x"/>
                                          </p:val>
                                        </p:tav>
                                        <p:tav tm="100000">
                                          <p:val>
                                            <p:strVal val="#ppt_x"/>
                                          </p:val>
                                        </p:tav>
                                      </p:tavLst>
                                    </p:anim>
                                    <p:anim calcmode="lin" valueType="num">
                                      <p:cBhvr>
                                        <p:cTn id="16"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1000"/>
                                  </p:stCondLst>
                                  <p:childTnLst>
                                    <p:set>
                                      <p:cBhvr>
                                        <p:cTn id="20" dur="1" fill="hold">
                                          <p:stCondLst>
                                            <p:cond delay="0"/>
                                          </p:stCondLst>
                                        </p:cTn>
                                        <p:tgtEl>
                                          <p:spTgt spid="4100"/>
                                        </p:tgtEl>
                                        <p:attrNameLst>
                                          <p:attrName>style.visibility</p:attrName>
                                        </p:attrNameLst>
                                      </p:cBhvr>
                                      <p:to>
                                        <p:strVal val="visible"/>
                                      </p:to>
                                    </p:set>
                                    <p:animEffect transition="in" filter="fade">
                                      <p:cBhvr>
                                        <p:cTn id="21" dur="1000"/>
                                        <p:tgtEl>
                                          <p:spTgt spid="4100"/>
                                        </p:tgtEl>
                                      </p:cBhvr>
                                    </p:animEffect>
                                    <p:anim calcmode="lin" valueType="num">
                                      <p:cBhvr>
                                        <p:cTn id="22" dur="1000" fill="hold"/>
                                        <p:tgtEl>
                                          <p:spTgt spid="4100"/>
                                        </p:tgtEl>
                                        <p:attrNameLst>
                                          <p:attrName>ppt_x</p:attrName>
                                        </p:attrNameLst>
                                      </p:cBhvr>
                                      <p:tavLst>
                                        <p:tav tm="0">
                                          <p:val>
                                            <p:strVal val="#ppt_x"/>
                                          </p:val>
                                        </p:tav>
                                        <p:tav tm="100000">
                                          <p:val>
                                            <p:strVal val="#ppt_x"/>
                                          </p:val>
                                        </p:tav>
                                      </p:tavLst>
                                    </p:anim>
                                    <p:anim calcmode="lin" valueType="num">
                                      <p:cBhvr>
                                        <p:cTn id="23"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1000"/>
                                  </p:stCondLst>
                                  <p:childTnLst>
                                    <p:set>
                                      <p:cBhvr>
                                        <p:cTn id="27" dur="1" fill="hold">
                                          <p:stCondLst>
                                            <p:cond delay="0"/>
                                          </p:stCondLst>
                                        </p:cTn>
                                        <p:tgtEl>
                                          <p:spTgt spid="4101"/>
                                        </p:tgtEl>
                                        <p:attrNameLst>
                                          <p:attrName>style.visibility</p:attrName>
                                        </p:attrNameLst>
                                      </p:cBhvr>
                                      <p:to>
                                        <p:strVal val="visible"/>
                                      </p:to>
                                    </p:set>
                                    <p:animEffect transition="in" filter="fade">
                                      <p:cBhvr>
                                        <p:cTn id="28" dur="1000"/>
                                        <p:tgtEl>
                                          <p:spTgt spid="4101"/>
                                        </p:tgtEl>
                                      </p:cBhvr>
                                    </p:animEffect>
                                    <p:anim calcmode="lin" valueType="num">
                                      <p:cBhvr>
                                        <p:cTn id="29" dur="1000" fill="hold"/>
                                        <p:tgtEl>
                                          <p:spTgt spid="4101"/>
                                        </p:tgtEl>
                                        <p:attrNameLst>
                                          <p:attrName>ppt_x</p:attrName>
                                        </p:attrNameLst>
                                      </p:cBhvr>
                                      <p:tavLst>
                                        <p:tav tm="0">
                                          <p:val>
                                            <p:strVal val="#ppt_x"/>
                                          </p:val>
                                        </p:tav>
                                        <p:tav tm="100000">
                                          <p:val>
                                            <p:strVal val="#ppt_x"/>
                                          </p:val>
                                        </p:tav>
                                      </p:tavLst>
                                    </p:anim>
                                    <p:anim calcmode="lin" valueType="num">
                                      <p:cBhvr>
                                        <p:cTn id="30"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1000"/>
                                  </p:stCondLst>
                                  <p:childTnLst>
                                    <p:set>
                                      <p:cBhvr>
                                        <p:cTn id="34" dur="1" fill="hold">
                                          <p:stCondLst>
                                            <p:cond delay="0"/>
                                          </p:stCondLst>
                                        </p:cTn>
                                        <p:tgtEl>
                                          <p:spTgt spid="4102"/>
                                        </p:tgtEl>
                                        <p:attrNameLst>
                                          <p:attrName>style.visibility</p:attrName>
                                        </p:attrNameLst>
                                      </p:cBhvr>
                                      <p:to>
                                        <p:strVal val="visible"/>
                                      </p:to>
                                    </p:set>
                                    <p:animEffect transition="in" filter="fade">
                                      <p:cBhvr>
                                        <p:cTn id="35" dur="1000"/>
                                        <p:tgtEl>
                                          <p:spTgt spid="4102"/>
                                        </p:tgtEl>
                                      </p:cBhvr>
                                    </p:animEffect>
                                    <p:anim calcmode="lin" valueType="num">
                                      <p:cBhvr>
                                        <p:cTn id="36" dur="1000" fill="hold"/>
                                        <p:tgtEl>
                                          <p:spTgt spid="4102"/>
                                        </p:tgtEl>
                                        <p:attrNameLst>
                                          <p:attrName>ppt_x</p:attrName>
                                        </p:attrNameLst>
                                      </p:cBhvr>
                                      <p:tavLst>
                                        <p:tav tm="0">
                                          <p:val>
                                            <p:strVal val="#ppt_x"/>
                                          </p:val>
                                        </p:tav>
                                        <p:tav tm="100000">
                                          <p:val>
                                            <p:strVal val="#ppt_x"/>
                                          </p:val>
                                        </p:tav>
                                      </p:tavLst>
                                    </p:anim>
                                    <p:anim calcmode="lin" valueType="num">
                                      <p:cBhvr>
                                        <p:cTn id="37"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08720"/>
            <a:ext cx="8229600" cy="1143000"/>
          </a:xfrm>
        </p:spPr>
        <p:txBody>
          <a:bodyPr>
            <a:normAutofit/>
          </a:bodyPr>
          <a:lstStyle/>
          <a:p>
            <a:r>
              <a:rPr lang="en-US" sz="4800" dirty="0">
                <a:latin typeface="Andalus" panose="02020603050405020304" pitchFamily="18" charset="-78"/>
                <a:cs typeface="Andalus" panose="02020603050405020304" pitchFamily="18" charset="-78"/>
              </a:rPr>
              <a:t>Party </a:t>
            </a:r>
            <a:r>
              <a:rPr lang="en-US" sz="4800" dirty="0" smtClean="0">
                <a:latin typeface="Andalus" panose="02020603050405020304" pitchFamily="18" charset="-78"/>
                <a:cs typeface="Andalus" panose="02020603050405020304" pitchFamily="18" charset="-78"/>
              </a:rPr>
              <a:t>clothes.</a:t>
            </a:r>
            <a:endParaRPr lang="ru-RU" sz="4800" dirty="0">
              <a:cs typeface="Andalus" panose="02020603050405020304" pitchFamily="18" charset="-78"/>
            </a:endParaRPr>
          </a:p>
        </p:txBody>
      </p:sp>
      <p:sp>
        <p:nvSpPr>
          <p:cNvPr id="3" name="Объект 2"/>
          <p:cNvSpPr>
            <a:spLocks noGrp="1"/>
          </p:cNvSpPr>
          <p:nvPr>
            <p:ph idx="1"/>
          </p:nvPr>
        </p:nvSpPr>
        <p:spPr>
          <a:xfrm>
            <a:off x="827584" y="1988840"/>
            <a:ext cx="7869560" cy="4065315"/>
          </a:xfrm>
        </p:spPr>
        <p:txBody>
          <a:bodyPr>
            <a:normAutofit fontScale="92500" lnSpcReduction="20000"/>
          </a:bodyPr>
          <a:lstStyle/>
          <a:p>
            <a:pPr marL="0" indent="0">
              <a:buNone/>
            </a:pPr>
            <a:r>
              <a:rPr lang="en-US" sz="3600" dirty="0">
                <a:latin typeface="Andalus" panose="02020603050405020304" pitchFamily="18" charset="-78"/>
                <a:cs typeface="Andalus" panose="02020603050405020304" pitchFamily="18" charset="-78"/>
              </a:rPr>
              <a:t>Clothes for festive, solemn occasions comprises of itself different variants of the clothes to show its individual taste and fantasy. Party clothes emphasizes your individual style, taste. She must be striking and solemn.</a:t>
            </a:r>
            <a:endParaRPr lang="ru-RU" sz="3600" dirty="0">
              <a:cs typeface="Andalus" panose="02020603050405020304" pitchFamily="18" charset="-78"/>
            </a:endParaRPr>
          </a:p>
        </p:txBody>
      </p:sp>
    </p:spTree>
    <p:extLst>
      <p:ext uri="{BB962C8B-B14F-4D97-AF65-F5344CB8AC3E}">
        <p14:creationId xmlns:p14="http://schemas.microsoft.com/office/powerpoint/2010/main" xmlns="" val="110136986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Катя\картинки)\девочки\_jkyHIc-74s.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75374" y="476672"/>
            <a:ext cx="3255985" cy="5888070"/>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D:\Катя\картинки)\девочки\uW3E7cfewcY.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39952" y="1924878"/>
            <a:ext cx="4471144" cy="4354894"/>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D:\Катя\картинки)\Bу happy!\OjKVV6Yj4gs.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58279" y="523765"/>
            <a:ext cx="5753100" cy="57531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D:\Катя\картинки)\Bу happy!\oT30fo1XoLg.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37253" y="523765"/>
            <a:ext cx="4031064" cy="5281481"/>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D:\Катя\картинки)\Bу happy!\Nof84snZbzA.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106420" y="1124744"/>
            <a:ext cx="4067064" cy="555289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34021303"/>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100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1000"/>
                                  </p:stCondLst>
                                  <p:childTnLst>
                                    <p:set>
                                      <p:cBhvr>
                                        <p:cTn id="13" dur="1" fill="hold">
                                          <p:stCondLst>
                                            <p:cond delay="0"/>
                                          </p:stCondLst>
                                        </p:cTn>
                                        <p:tgtEl>
                                          <p:spTgt spid="1027"/>
                                        </p:tgtEl>
                                        <p:attrNameLst>
                                          <p:attrName>style.visibility</p:attrName>
                                        </p:attrNameLst>
                                      </p:cBhvr>
                                      <p:to>
                                        <p:strVal val="visible"/>
                                      </p:to>
                                    </p:set>
                                    <p:animEffect transition="in" filter="fade">
                                      <p:cBhvr>
                                        <p:cTn id="14" dur="1000"/>
                                        <p:tgtEl>
                                          <p:spTgt spid="1027"/>
                                        </p:tgtEl>
                                      </p:cBhvr>
                                    </p:animEffect>
                                    <p:anim calcmode="lin" valueType="num">
                                      <p:cBhvr>
                                        <p:cTn id="15" dur="1000" fill="hold"/>
                                        <p:tgtEl>
                                          <p:spTgt spid="1027"/>
                                        </p:tgtEl>
                                        <p:attrNameLst>
                                          <p:attrName>ppt_x</p:attrName>
                                        </p:attrNameLst>
                                      </p:cBhvr>
                                      <p:tavLst>
                                        <p:tav tm="0">
                                          <p:val>
                                            <p:strVal val="#ppt_x"/>
                                          </p:val>
                                        </p:tav>
                                        <p:tav tm="100000">
                                          <p:val>
                                            <p:strVal val="#ppt_x"/>
                                          </p:val>
                                        </p:tav>
                                      </p:tavLst>
                                    </p:anim>
                                    <p:anim calcmode="lin" valueType="num">
                                      <p:cBhvr>
                                        <p:cTn id="16"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1000"/>
                                  </p:stCondLst>
                                  <p:childTnLst>
                                    <p:set>
                                      <p:cBhvr>
                                        <p:cTn id="20" dur="1" fill="hold">
                                          <p:stCondLst>
                                            <p:cond delay="0"/>
                                          </p:stCondLst>
                                        </p:cTn>
                                        <p:tgtEl>
                                          <p:spTgt spid="1029"/>
                                        </p:tgtEl>
                                        <p:attrNameLst>
                                          <p:attrName>style.visibility</p:attrName>
                                        </p:attrNameLst>
                                      </p:cBhvr>
                                      <p:to>
                                        <p:strVal val="visible"/>
                                      </p:to>
                                    </p:set>
                                    <p:animEffect transition="in" filter="fade">
                                      <p:cBhvr>
                                        <p:cTn id="21" dur="1000"/>
                                        <p:tgtEl>
                                          <p:spTgt spid="1029"/>
                                        </p:tgtEl>
                                      </p:cBhvr>
                                    </p:animEffect>
                                    <p:anim calcmode="lin" valueType="num">
                                      <p:cBhvr>
                                        <p:cTn id="22" dur="1000" fill="hold"/>
                                        <p:tgtEl>
                                          <p:spTgt spid="1029"/>
                                        </p:tgtEl>
                                        <p:attrNameLst>
                                          <p:attrName>ppt_x</p:attrName>
                                        </p:attrNameLst>
                                      </p:cBhvr>
                                      <p:tavLst>
                                        <p:tav tm="0">
                                          <p:val>
                                            <p:strVal val="#ppt_x"/>
                                          </p:val>
                                        </p:tav>
                                        <p:tav tm="100000">
                                          <p:val>
                                            <p:strVal val="#ppt_x"/>
                                          </p:val>
                                        </p:tav>
                                      </p:tavLst>
                                    </p:anim>
                                    <p:anim calcmode="lin" valueType="num">
                                      <p:cBhvr>
                                        <p:cTn id="23"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1000"/>
                                  </p:stCondLst>
                                  <p:childTnLst>
                                    <p:set>
                                      <p:cBhvr>
                                        <p:cTn id="27" dur="1" fill="hold">
                                          <p:stCondLst>
                                            <p:cond delay="0"/>
                                          </p:stCondLst>
                                        </p:cTn>
                                        <p:tgtEl>
                                          <p:spTgt spid="1030"/>
                                        </p:tgtEl>
                                        <p:attrNameLst>
                                          <p:attrName>style.visibility</p:attrName>
                                        </p:attrNameLst>
                                      </p:cBhvr>
                                      <p:to>
                                        <p:strVal val="visible"/>
                                      </p:to>
                                    </p:set>
                                    <p:animEffect transition="in" filter="fade">
                                      <p:cBhvr>
                                        <p:cTn id="28" dur="1000"/>
                                        <p:tgtEl>
                                          <p:spTgt spid="1030"/>
                                        </p:tgtEl>
                                      </p:cBhvr>
                                    </p:animEffect>
                                    <p:anim calcmode="lin" valueType="num">
                                      <p:cBhvr>
                                        <p:cTn id="29" dur="1000" fill="hold"/>
                                        <p:tgtEl>
                                          <p:spTgt spid="1030"/>
                                        </p:tgtEl>
                                        <p:attrNameLst>
                                          <p:attrName>ppt_x</p:attrName>
                                        </p:attrNameLst>
                                      </p:cBhvr>
                                      <p:tavLst>
                                        <p:tav tm="0">
                                          <p:val>
                                            <p:strVal val="#ppt_x"/>
                                          </p:val>
                                        </p:tav>
                                        <p:tav tm="100000">
                                          <p:val>
                                            <p:strVal val="#ppt_x"/>
                                          </p:val>
                                        </p:tav>
                                      </p:tavLst>
                                    </p:anim>
                                    <p:anim calcmode="lin" valueType="num">
                                      <p:cBhvr>
                                        <p:cTn id="30"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1000"/>
                                  </p:stCondLst>
                                  <p:childTnLst>
                                    <p:set>
                                      <p:cBhvr>
                                        <p:cTn id="34" dur="1" fill="hold">
                                          <p:stCondLst>
                                            <p:cond delay="0"/>
                                          </p:stCondLst>
                                        </p:cTn>
                                        <p:tgtEl>
                                          <p:spTgt spid="1031"/>
                                        </p:tgtEl>
                                        <p:attrNameLst>
                                          <p:attrName>style.visibility</p:attrName>
                                        </p:attrNameLst>
                                      </p:cBhvr>
                                      <p:to>
                                        <p:strVal val="visible"/>
                                      </p:to>
                                    </p:set>
                                    <p:animEffect transition="in" filter="fade">
                                      <p:cBhvr>
                                        <p:cTn id="35" dur="1000"/>
                                        <p:tgtEl>
                                          <p:spTgt spid="1031"/>
                                        </p:tgtEl>
                                      </p:cBhvr>
                                    </p:animEffect>
                                    <p:anim calcmode="lin" valueType="num">
                                      <p:cBhvr>
                                        <p:cTn id="36" dur="1000" fill="hold"/>
                                        <p:tgtEl>
                                          <p:spTgt spid="1031"/>
                                        </p:tgtEl>
                                        <p:attrNameLst>
                                          <p:attrName>ppt_x</p:attrName>
                                        </p:attrNameLst>
                                      </p:cBhvr>
                                      <p:tavLst>
                                        <p:tav tm="0">
                                          <p:val>
                                            <p:strVal val="#ppt_x"/>
                                          </p:val>
                                        </p:tav>
                                        <p:tav tm="100000">
                                          <p:val>
                                            <p:strVal val="#ppt_x"/>
                                          </p:val>
                                        </p:tav>
                                      </p:tavLst>
                                    </p:anim>
                                    <p:anim calcmode="lin" valueType="num">
                                      <p:cBhvr>
                                        <p:cTn id="37" dur="1000" fill="hold"/>
                                        <p:tgtEl>
                                          <p:spTgt spid="10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94</TotalTime>
  <Words>118</Words>
  <Application>Microsoft Office PowerPoint</Application>
  <PresentationFormat>Экран (4:3)</PresentationFormat>
  <Paragraphs>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Кутюр</vt:lpstr>
      <vt:lpstr>Mini-project: Fashion show.</vt:lpstr>
      <vt:lpstr>School clothes.</vt:lpstr>
      <vt:lpstr>Слайд 3</vt:lpstr>
      <vt:lpstr>Casual clothes.</vt:lpstr>
      <vt:lpstr>Слайд 5</vt:lpstr>
      <vt:lpstr>Party clothes.</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5</dc:creator>
  <cp:lastModifiedBy>Admin</cp:lastModifiedBy>
  <cp:revision>15</cp:revision>
  <dcterms:created xsi:type="dcterms:W3CDTF">2013-10-10T08:09:12Z</dcterms:created>
  <dcterms:modified xsi:type="dcterms:W3CDTF">2013-10-13T16:55:30Z</dcterms:modified>
</cp:coreProperties>
</file>