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46E7128-0B24-4248-81E1-BE00EA9A52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804241-BB0F-444A-9614-DFD8FAE6BEE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1"/>
            <a:ext cx="7175351" cy="3384376"/>
          </a:xfrm>
        </p:spPr>
        <p:txBody>
          <a:bodyPr/>
          <a:lstStyle/>
          <a:p>
            <a:r>
              <a:rPr lang="ru-RU" sz="6600" dirty="0" smtClean="0"/>
              <a:t>Были дебри да леса, стали в дебрях чудеса…»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2311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занятие 21\0_27cca_aaa5ebcc_X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717031"/>
            <a:ext cx="7620000" cy="28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904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Валентина\Desktop\занятие 21\лучина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81062"/>
            <a:ext cx="3810000" cy="509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Валентина\Desktop\занятие 21\лучин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81061"/>
            <a:ext cx="3600400" cy="509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26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Хоромы.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 descr="C:\Users\Валентина\Desktop\занятие 21\0532919856f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352927" cy="504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14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Москва-белокаменная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Валентина\Desktop\занятие 21\москва белокаменн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35292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51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/>
              <a:t>Война 1812 года.</a:t>
            </a:r>
            <a:endParaRPr lang="ru-RU" dirty="0"/>
          </a:p>
        </p:txBody>
      </p:sp>
      <p:pic>
        <p:nvPicPr>
          <p:cNvPr id="13314" name="Picture 2" descr="C:\Users\Валентина\Desktop\занятие 21\6a00d83451f4e569e20133edc67266970b-320w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29642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Валентина\Desktop\занятие 21\18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556792"/>
            <a:ext cx="46805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Валентина\Desktop\занятие 21\1812-1823пожа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24" y="3878382"/>
            <a:ext cx="4752528" cy="272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73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dirty="0" smtClean="0"/>
              <a:t>Москва после пожара.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Валентина\Desktop\занятие 21\москва послн пожара 1812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38274"/>
            <a:ext cx="8208912" cy="508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27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/>
              <a:t>Корни памяти.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Валентина\Desktop\занятие 21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87" y="958280"/>
            <a:ext cx="4242048" cy="259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Валентина\Desktop\занятие 21\i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827" y="929857"/>
            <a:ext cx="4131389" cy="259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Валентина\Desktop\занятие 21\a5-kotomka.com_moscow_2123_16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827" y="3734444"/>
            <a:ext cx="4131390" cy="27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Users\Валентина\Desktop\занятие 21\147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87" y="3707146"/>
            <a:ext cx="4242048" cy="280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88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600200"/>
          </a:xfrm>
        </p:spPr>
        <p:txBody>
          <a:bodyPr/>
          <a:lstStyle/>
          <a:p>
            <a:r>
              <a:rPr lang="ru-RU" dirty="0" smtClean="0"/>
              <a:t>Князь </a:t>
            </a:r>
            <a:br>
              <a:rPr lang="ru-RU" dirty="0" smtClean="0"/>
            </a:br>
            <a:r>
              <a:rPr lang="ru-RU" dirty="0" smtClean="0"/>
              <a:t>Юрий Долгорукий</a:t>
            </a:r>
            <a:endParaRPr lang="ru-RU" dirty="0"/>
          </a:p>
        </p:txBody>
      </p:sp>
      <p:pic>
        <p:nvPicPr>
          <p:cNvPr id="2050" name="Picture 2" descr="C:\Users\Валентина\Desktop\занятие 21\Dolgoruki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2808312" cy="4901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алентина\Desktop\занятие 21\img_902_2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72815"/>
            <a:ext cx="3952875" cy="47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1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«Огораживать», «городить» -  ГОРОД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Валентина\Desktop\занятие 21\кр площад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352928" cy="461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80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Торговая площадь. Торг</a:t>
            </a:r>
            <a:endParaRPr lang="ru-RU" dirty="0"/>
          </a:p>
        </p:txBody>
      </p:sp>
      <p:pic>
        <p:nvPicPr>
          <p:cNvPr id="4098" name="Picture 2" descr="C:\Users\Валентина\Desktop\занятие 21\end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5112568" cy="3034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алентина\Desktop\занятие 21\12360501882737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822964"/>
            <a:ext cx="4778896" cy="276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33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ЧАСТОКОЛ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Валентина\Desktop\занятие 21\частоко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628800"/>
            <a:ext cx="809625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55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/>
          <a:lstStyle/>
          <a:p>
            <a:r>
              <a:rPr lang="ru-RU" dirty="0" smtClean="0"/>
              <a:t>Срубленный дом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Валентина\Desktop\занятие 21\ispr_srub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13690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18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Валентина\Desktop\занятие 21\срубленный д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280919" cy="554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72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r>
              <a:rPr lang="ru-RU" dirty="0" smtClean="0"/>
              <a:t>ИЗБА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Валентина\Desktop\занятие 21\0c1bac8ce3ebb9f84f8f9110b6c72a7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76363"/>
            <a:ext cx="8208912" cy="471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7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r>
              <a:rPr lang="ru-RU" dirty="0" smtClean="0"/>
              <a:t>Древняя изба.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Валентина\Desktop\занятие 21\изба крестьян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23047"/>
            <a:ext cx="849694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07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67</TotalTime>
  <Words>44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Исполнительная</vt:lpstr>
      <vt:lpstr>Были дебри да леса, стали в дебрях чудеса…»</vt:lpstr>
      <vt:lpstr>Князь  Юрий Долгорукий</vt:lpstr>
      <vt:lpstr>«Огораживать», «городить» -  ГОРОД</vt:lpstr>
      <vt:lpstr>Торговая площадь. Торг</vt:lpstr>
      <vt:lpstr>ЧАСТОКОЛ</vt:lpstr>
      <vt:lpstr>Срубленный дом</vt:lpstr>
      <vt:lpstr>Презентация PowerPoint</vt:lpstr>
      <vt:lpstr>ИЗБА</vt:lpstr>
      <vt:lpstr>Древняя изба. </vt:lpstr>
      <vt:lpstr>Презентация PowerPoint</vt:lpstr>
      <vt:lpstr>Хоромы.</vt:lpstr>
      <vt:lpstr>Москва-белокаменная</vt:lpstr>
      <vt:lpstr>Война 1812 года.</vt:lpstr>
      <vt:lpstr>Москва после пожара.</vt:lpstr>
      <vt:lpstr>Корни памяти.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Были дебри да леса, стали в дебрях чудеса…»</dc:title>
  <dc:creator>Валентина</dc:creator>
  <cp:lastModifiedBy>Валентина</cp:lastModifiedBy>
  <cp:revision>7</cp:revision>
  <dcterms:created xsi:type="dcterms:W3CDTF">2013-02-24T17:54:20Z</dcterms:created>
  <dcterms:modified xsi:type="dcterms:W3CDTF">2013-02-25T13:04:14Z</dcterms:modified>
</cp:coreProperties>
</file>