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3" r:id="rId1"/>
  </p:sldMasterIdLst>
  <p:sldIdLst>
    <p:sldId id="256" r:id="rId2"/>
    <p:sldId id="275" r:id="rId3"/>
    <p:sldId id="263" r:id="rId4"/>
    <p:sldId id="265" r:id="rId5"/>
    <p:sldId id="268" r:id="rId6"/>
    <p:sldId id="266" r:id="rId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CCFFFF"/>
    <a:srgbClr val="66FFFF"/>
    <a:srgbClr val="66FF33"/>
    <a:srgbClr val="CCFFCC"/>
    <a:srgbClr val="FF3300"/>
    <a:srgbClr val="E23236"/>
    <a:srgbClr val="00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495" autoAdjust="0"/>
    <p:restoredTop sz="94660"/>
  </p:normalViewPr>
  <p:slideViewPr>
    <p:cSldViewPr>
      <p:cViewPr>
        <p:scale>
          <a:sx n="50" d="100"/>
          <a:sy n="50" d="100"/>
        </p:scale>
        <p:origin x="-1722" y="-4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237A547A-4F06-4BFE-BF6C-4CBB658343E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0BE5482F-EBE6-4C59-998F-4582E521635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9D6B8A31-7A97-49C1-8061-A7D986A4AE5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>
  <p:cSld name="Заголовок, два объекта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9AE4AE-7A89-49C4-8266-4A0E330D17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6050B6-CEC7-4F34-ADD3-60DCF90BC6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34B76C-63AC-40B1-BF02-37AE299A56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FF1DC5F2-D98C-4254-86DA-31B92BB7C90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pPr>
              <a:defRPr/>
            </a:pPr>
            <a:fld id="{C1A20DAA-4D35-498A-A410-AFD20F00237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9BC36D74-C197-4C3B-AAF3-B2A81ABDB84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AF3B22D6-D6C7-4329-B1E8-305A2B315F6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83B0721D-DEFD-4168-9534-D8E74BA0CC7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A02CC279-8702-4539-8BAB-A4312227A6F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68E3535C-9147-4AB1-B258-57DFE1F794E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337362A9-9D5D-43F9-8ACE-F1DB4C50431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6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78C26D35-1227-4131-8220-811673198F6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4" r:id="rId1"/>
    <p:sldLayoutId id="2147483795" r:id="rId2"/>
    <p:sldLayoutId id="2147483796" r:id="rId3"/>
    <p:sldLayoutId id="2147483797" r:id="rId4"/>
    <p:sldLayoutId id="2147483798" r:id="rId5"/>
    <p:sldLayoutId id="2147483799" r:id="rId6"/>
    <p:sldLayoutId id="2147483800" r:id="rId7"/>
    <p:sldLayoutId id="2147483801" r:id="rId8"/>
    <p:sldLayoutId id="2147483802" r:id="rId9"/>
    <p:sldLayoutId id="2147483803" r:id="rId10"/>
    <p:sldLayoutId id="2147483804" r:id="rId11"/>
    <p:sldLayoutId id="2147483807" r:id="rId12"/>
    <p:sldLayoutId id="2147483808" r:id="rId13"/>
    <p:sldLayoutId id="2147483809" r:id="rId14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4.xml"/><Relationship Id="rId1" Type="http://schemas.openxmlformats.org/officeDocument/2006/relationships/audio" Target="file:///E:\&#1075;&#1088;&#1091;&#1087;&#1087;&#1072;%2060\&#1057;&#1077;&#1084;&#1072;&#1082;&#1080;&#1085;&#1072;\anthem-russia-2000-offic_2001-gimn_rf_t3.mp3" TargetMode="Externa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image" Target="../media/image5.png"/><Relationship Id="rId7" Type="http://schemas.openxmlformats.org/officeDocument/2006/relationships/image" Target="../media/image7.jpeg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6" Type="http://schemas.openxmlformats.org/officeDocument/2006/relationships/slide" Target="slide5.xml"/><Relationship Id="rId5" Type="http://schemas.openxmlformats.org/officeDocument/2006/relationships/image" Target="../media/image6.png"/><Relationship Id="rId4" Type="http://schemas.openxmlformats.org/officeDocument/2006/relationships/slide" Target="slide6.xml"/><Relationship Id="rId9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.xml"/><Relationship Id="rId4" Type="http://schemas.openxmlformats.org/officeDocument/2006/relationships/slide" Target="slide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2.xml"/><Relationship Id="rId3" Type="http://schemas.openxmlformats.org/officeDocument/2006/relationships/image" Target="../media/image5.png"/><Relationship Id="rId7" Type="http://schemas.openxmlformats.org/officeDocument/2006/relationships/image" Target="../media/image14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5.jpeg"/><Relationship Id="rId7" Type="http://schemas.openxmlformats.org/officeDocument/2006/relationships/image" Target="../media/image17.jpeg"/><Relationship Id="rId2" Type="http://schemas.openxmlformats.org/officeDocument/2006/relationships/hyperlink" Target="http://www.gallery.permonline.ru/collection/2/f1.htm" TargetMode="External"/><Relationship Id="rId1" Type="http://schemas.openxmlformats.org/officeDocument/2006/relationships/slideLayout" Target="../slideLayouts/slideLayout14.xml"/><Relationship Id="rId6" Type="http://schemas.openxmlformats.org/officeDocument/2006/relationships/hyperlink" Target="http://www.gallery.permonline.ru/history/d4.htm" TargetMode="External"/><Relationship Id="rId11" Type="http://schemas.openxmlformats.org/officeDocument/2006/relationships/slide" Target="slide2.xml"/><Relationship Id="rId5" Type="http://schemas.openxmlformats.org/officeDocument/2006/relationships/image" Target="../media/image16.jpeg"/><Relationship Id="rId10" Type="http://schemas.openxmlformats.org/officeDocument/2006/relationships/image" Target="../media/image7.jpeg"/><Relationship Id="rId4" Type="http://schemas.openxmlformats.org/officeDocument/2006/relationships/hyperlink" Target="http://www.gallery.permonline.ru/collection/6/d10.htm" TargetMode="External"/><Relationship Id="rId9" Type="http://schemas.openxmlformats.org/officeDocument/2006/relationships/hyperlink" Target="http://www.gallery.permonline.ru/index.htm" TargetMode="Externa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9.jpeg"/><Relationship Id="rId7" Type="http://schemas.openxmlformats.org/officeDocument/2006/relationships/image" Target="../media/image22.jpeg"/><Relationship Id="rId2" Type="http://schemas.openxmlformats.org/officeDocument/2006/relationships/hyperlink" Target="http://politarchive.perm.ru/pls/gopapo/page.show_page?p_page_id=2228&amp;p_detail=Y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hyperlink" Target="http://politarchive.perm.ru/gopapo/pics/publ_china/dza-in-tan.jpg" TargetMode="External"/><Relationship Id="rId9" Type="http://schemas.openxmlformats.org/officeDocument/2006/relationships/slide" Target="sl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4" name="Rectangle 6"/>
          <p:cNvSpPr>
            <a:spLocks noGrp="1" noChangeArrowheads="1"/>
          </p:cNvSpPr>
          <p:nvPr>
            <p:ph type="title"/>
          </p:nvPr>
        </p:nvSpPr>
        <p:spPr>
          <a:xfrm>
            <a:off x="0" y="274638"/>
            <a:ext cx="9144000" cy="1570037"/>
          </a:xfrm>
          <a:solidFill>
            <a:srgbClr val="E23236"/>
          </a:solidFill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>
                <a:solidFill>
                  <a:srgbClr val="00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urier New" pitchFamily="49" charset="0"/>
              </a:rPr>
              <a:t>Гражданско-патриотический клуб</a:t>
            </a:r>
            <a:br>
              <a:rPr lang="ru-RU" sz="3600">
                <a:solidFill>
                  <a:srgbClr val="00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urier New" pitchFamily="49" charset="0"/>
              </a:rPr>
            </a:br>
            <a:r>
              <a:rPr lang="ru-RU" sz="3600">
                <a:solidFill>
                  <a:srgbClr val="00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urier New" pitchFamily="49" charset="0"/>
              </a:rPr>
              <a:t>«Моя Россия»</a:t>
            </a:r>
          </a:p>
        </p:txBody>
      </p:sp>
      <p:pic>
        <p:nvPicPr>
          <p:cNvPr id="2066" name="Picture 18" descr="flag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08625" y="2420938"/>
            <a:ext cx="2735263" cy="411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8" name="Picture 20" descr="g2_b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2988" y="2349500"/>
            <a:ext cx="3333750" cy="416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9" name="anthem-russia-2000-offic_2001-gimn_rf_t3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468313" y="594995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23503" fill="hold"/>
                                        <p:tgtEl>
                                          <p:spTgt spid="206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9" dur="2000"/>
                                        <p:tgtEl>
                                          <p:spTgt spid="20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20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69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28604"/>
            <a:ext cx="8229600" cy="1071570"/>
          </a:xfrm>
          <a:solidFill>
            <a:srgbClr val="FF3300"/>
          </a:solidFill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>
                <a:solidFill>
                  <a:srgbClr val="00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urier New" pitchFamily="49" charset="0"/>
              </a:rPr>
              <a:t>Наши планы</a:t>
            </a:r>
          </a:p>
        </p:txBody>
      </p:sp>
      <p:pic>
        <p:nvPicPr>
          <p:cNvPr id="21508" name="Picture 4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 l="8139" t="18707" r="17317" b="58051"/>
          <a:stretch>
            <a:fillRect/>
          </a:stretch>
        </p:blipFill>
        <p:spPr bwMode="auto">
          <a:xfrm>
            <a:off x="250825" y="1700213"/>
            <a:ext cx="5905500" cy="1008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</p:pic>
      <p:pic>
        <p:nvPicPr>
          <p:cNvPr id="21509" name="Picture 5" descr="top1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/>
          <a:srcRect r="13080"/>
          <a:stretch>
            <a:fillRect/>
          </a:stretch>
        </p:blipFill>
        <p:spPr bwMode="auto">
          <a:xfrm>
            <a:off x="250825" y="3141663"/>
            <a:ext cx="5905500" cy="77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3" dist="53882" dir="13500000">
              <a:srgbClr val="808080">
                <a:alpha val="50000"/>
              </a:srgbClr>
            </a:prstShdw>
          </a:effectLst>
        </p:spPr>
      </p:pic>
      <p:pic>
        <p:nvPicPr>
          <p:cNvPr id="21511" name="Picture 7" descr="v3322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50825" y="4149725"/>
            <a:ext cx="5834063" cy="97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3" dist="53882" dir="13500000">
              <a:srgbClr val="808080">
                <a:alpha val="50000"/>
              </a:srgbClr>
            </a:prstShdw>
          </a:effectLst>
        </p:spPr>
      </p:pic>
      <p:pic>
        <p:nvPicPr>
          <p:cNvPr id="21515" name="Picture 11" descr="13">
            <a:hlinkClick r:id="rId8" action="ppaction://hlinksldjump"/>
          </p:cNvPr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659563" y="1773238"/>
            <a:ext cx="2160587" cy="1465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3" dist="53882" dir="13500000">
              <a:srgbClr val="808080">
                <a:alpha val="50000"/>
              </a:srgbClr>
            </a:prst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600"/>
                            </p:stCondLst>
                            <p:childTnLst>
                              <p:par>
                                <p:cTn id="11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600"/>
                            </p:stCondLst>
                            <p:childTnLst>
                              <p:par>
                                <p:cTn id="16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8" dur="1000"/>
                                        <p:tgtEl>
                                          <p:spTgt spid="215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600"/>
                            </p:stCondLst>
                            <p:childTnLst>
                              <p:par>
                                <p:cTn id="20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600"/>
                            </p:stCondLst>
                            <p:childTnLst>
                              <p:par>
                                <p:cTn id="25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15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15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Rectangle 4"/>
          <p:cNvSpPr>
            <a:spLocks noGrp="1" noChangeArrowheads="1"/>
          </p:cNvSpPr>
          <p:nvPr>
            <p:ph type="title"/>
          </p:nvPr>
        </p:nvSpPr>
        <p:spPr>
          <a:xfrm>
            <a:off x="539750" y="1916113"/>
            <a:ext cx="4114800" cy="1084262"/>
          </a:xfrm>
          <a:solidFill>
            <a:srgbClr val="E23236"/>
          </a:solidFill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/>
              <a:t>Флаг Пермского края</a:t>
            </a:r>
          </a:p>
        </p:txBody>
      </p:sp>
      <p:pic>
        <p:nvPicPr>
          <p:cNvPr id="9224" name="Picture 8" descr="13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1428728" y="3071810"/>
            <a:ext cx="2914677" cy="2571769"/>
          </a:xfrm>
          <a:effectLst>
            <a:prstShdw prst="shdw13" dist="53882" dir="13500000">
              <a:srgbClr val="808080">
                <a:alpha val="50000"/>
              </a:srgbClr>
            </a:prstShdw>
          </a:effectLst>
        </p:spPr>
      </p:pic>
      <p:sp>
        <p:nvSpPr>
          <p:cNvPr id="9223" name="Rectangle 7"/>
          <p:cNvSpPr>
            <a:spLocks noGrp="1" noChangeArrowheads="1"/>
          </p:cNvSpPr>
          <p:nvPr>
            <p:ph type="body" sz="half" idx="3"/>
          </p:nvPr>
        </p:nvSpPr>
        <p:spPr>
          <a:xfrm>
            <a:off x="4859338" y="1916113"/>
            <a:ext cx="3959225" cy="4094162"/>
          </a:xfrm>
          <a:solidFill>
            <a:srgbClr val="E23236"/>
          </a:solidFill>
        </p:spPr>
        <p:txBody>
          <a:bodyPr/>
          <a:lstStyle/>
          <a:p>
            <a:pPr eaLnBrk="1" hangingPunct="1"/>
            <a:endParaRPr lang="ru-RU" sz="2800" smtClean="0"/>
          </a:p>
          <a:p>
            <a:pPr eaLnBrk="1" hangingPunct="1">
              <a:buFontTx/>
              <a:buNone/>
            </a:pPr>
            <a:r>
              <a:rPr lang="ru-RU" sz="2800" smtClean="0"/>
              <a:t>Герб Пермского края</a:t>
            </a:r>
          </a:p>
        </p:txBody>
      </p:sp>
      <p:pic>
        <p:nvPicPr>
          <p:cNvPr id="9225" name="Picture 9" descr="permobl_gerb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80063" y="3068638"/>
            <a:ext cx="2579687" cy="287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3" dist="53882" dir="13500000">
              <a:srgbClr val="808080">
                <a:alpha val="50000"/>
              </a:srgbClr>
            </a:prstShdw>
          </a:effectLst>
        </p:spPr>
      </p:pic>
      <p:sp>
        <p:nvSpPr>
          <p:cNvPr id="9226" name="Rectangle 10"/>
          <p:cNvSpPr>
            <a:spLocks noChangeArrowheads="1"/>
          </p:cNvSpPr>
          <p:nvPr/>
        </p:nvSpPr>
        <p:spPr bwMode="auto">
          <a:xfrm>
            <a:off x="468313" y="260350"/>
            <a:ext cx="8207375" cy="1143000"/>
          </a:xfrm>
          <a:prstGeom prst="rect">
            <a:avLst/>
          </a:prstGeom>
          <a:solidFill>
            <a:srgbClr val="E23236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ru-RU" sz="3600" b="1">
                <a:solidFill>
                  <a:srgbClr val="00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urier New" pitchFamily="49" charset="0"/>
              </a:rPr>
              <a:t>Символика Пермского края</a:t>
            </a:r>
          </a:p>
        </p:txBody>
      </p:sp>
      <p:sp>
        <p:nvSpPr>
          <p:cNvPr id="29703" name="AutoShape 11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316913" y="6092825"/>
            <a:ext cx="576262" cy="504825"/>
          </a:xfrm>
          <a:prstGeom prst="actionButtonReturn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2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2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9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50"/>
                            </p:stCondLst>
                            <p:childTnLst>
                              <p:par>
                                <p:cTn id="12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50"/>
                            </p:stCondLst>
                            <p:childTnLst>
                              <p:par>
                                <p:cTn id="1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1" dur="2000"/>
                                        <p:tgtEl>
                                          <p:spTgt spid="9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550"/>
                            </p:stCondLst>
                            <p:childTnLst>
                              <p:par>
                                <p:cTn id="23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0" fill="hold"/>
                                        <p:tgtEl>
                                          <p:spTgt spid="922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0" fill="hold"/>
                                        <p:tgtEl>
                                          <p:spTgt spid="922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9550"/>
                            </p:stCondLst>
                            <p:childTnLst>
                              <p:par>
                                <p:cTn id="28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0" fill="hold"/>
                                        <p:tgtEl>
                                          <p:spTgt spid="92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0" fill="hold"/>
                                        <p:tgtEl>
                                          <p:spTgt spid="92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4550"/>
                            </p:stCondLst>
                            <p:childTnLst>
                              <p:par>
                                <p:cTn id="33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5" dur="2000"/>
                                        <p:tgtEl>
                                          <p:spTgt spid="9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3" grpId="0" build="p" animBg="1"/>
      <p:bldP spid="922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Rectangle 4"/>
          <p:cNvSpPr>
            <a:spLocks noGrp="1" noChangeArrowheads="1"/>
          </p:cNvSpPr>
          <p:nvPr>
            <p:ph type="title" sz="quarter"/>
          </p:nvPr>
        </p:nvSpPr>
        <p:spPr>
          <a:xfrm>
            <a:off x="2484438" y="3213100"/>
            <a:ext cx="4824412" cy="711200"/>
          </a:xfrm>
          <a:solidFill>
            <a:srgbClr val="FF3300"/>
          </a:solidFill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>
                <a:solidFill>
                  <a:srgbClr val="00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urier New" pitchFamily="49" charset="0"/>
              </a:rPr>
              <a:t>Музеи приглашают</a:t>
            </a:r>
          </a:p>
        </p:txBody>
      </p:sp>
      <p:pic>
        <p:nvPicPr>
          <p:cNvPr id="11274" name="Picture 10" descr="im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288" y="4797425"/>
            <a:ext cx="2447925" cy="1836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3" dist="53882" dir="13500000">
              <a:srgbClr val="808080">
                <a:alpha val="50000"/>
              </a:srgbClr>
            </a:prstShdw>
          </a:effectLst>
        </p:spPr>
      </p:pic>
      <p:pic>
        <p:nvPicPr>
          <p:cNvPr id="11275" name="Picture 11"/>
          <p:cNvPicPr>
            <a:picLocks noChangeAspect="1" noChangeArrowheads="1"/>
          </p:cNvPicPr>
          <p:nvPr/>
        </p:nvPicPr>
        <p:blipFill>
          <a:blip r:embed="rId3"/>
          <a:srcRect l="8139" t="18707" r="17317" b="58051"/>
          <a:stretch>
            <a:fillRect/>
          </a:stretch>
        </p:blipFill>
        <p:spPr bwMode="auto">
          <a:xfrm>
            <a:off x="539750" y="333375"/>
            <a:ext cx="8137525" cy="187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7" name="Picture 13" descr="im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76600" y="4724400"/>
            <a:ext cx="2519363" cy="1881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3" dist="53882" dir="13500000">
              <a:srgbClr val="808080">
                <a:alpha val="50000"/>
              </a:srgbClr>
            </a:prstShdw>
          </a:effectLst>
        </p:spPr>
      </p:pic>
      <p:pic>
        <p:nvPicPr>
          <p:cNvPr id="11279" name="Picture 15" descr="im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084888" y="4724400"/>
            <a:ext cx="2735262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3" dist="53882" dir="13500000">
              <a:srgbClr val="808080">
                <a:alpha val="50000"/>
              </a:srgbClr>
            </a:prstShdw>
          </a:effectLst>
        </p:spPr>
      </p:pic>
      <p:pic>
        <p:nvPicPr>
          <p:cNvPr id="11281" name="Picture 17" descr="im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524750" y="2492375"/>
            <a:ext cx="1387475" cy="183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3" dist="53882" dir="13500000">
              <a:srgbClr val="808080">
                <a:alpha val="50000"/>
              </a:srgbClr>
            </a:prstShdw>
          </a:effectLst>
        </p:spPr>
      </p:pic>
      <p:pic>
        <p:nvPicPr>
          <p:cNvPr id="11283" name="Picture 19" descr="im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95288" y="2565400"/>
            <a:ext cx="1944687" cy="168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3" dist="53882" dir="13500000">
              <a:srgbClr val="808080">
                <a:alpha val="50000"/>
              </a:srgbClr>
            </a:prstShdw>
          </a:effectLst>
        </p:spPr>
      </p:pic>
      <p:sp>
        <p:nvSpPr>
          <p:cNvPr id="30729" name="AutoShape 21">
            <a:hlinkClick r:id="rId8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316913" y="6092825"/>
            <a:ext cx="576262" cy="504825"/>
          </a:xfrm>
          <a:prstGeom prst="actionButtonReturn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800"/>
                            </p:stCondLst>
                            <p:childTnLst>
                              <p:par>
                                <p:cTn id="11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12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12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12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12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6800"/>
                            </p:stCondLst>
                            <p:childTnLst>
                              <p:par>
                                <p:cTn id="18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0" dur="1000"/>
                                        <p:tgtEl>
                                          <p:spTgt spid="11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7800"/>
                            </p:stCondLst>
                            <p:childTnLst>
                              <p:par>
                                <p:cTn id="22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4" dur="1000"/>
                                        <p:tgtEl>
                                          <p:spTgt spid="11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8800"/>
                            </p:stCondLst>
                            <p:childTnLst>
                              <p:par>
                                <p:cTn id="26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8" dur="1000"/>
                                        <p:tgtEl>
                                          <p:spTgt spid="11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9800"/>
                            </p:stCondLst>
                            <p:childTnLst>
                              <p:par>
                                <p:cTn id="30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32" dur="1000"/>
                                        <p:tgtEl>
                                          <p:spTgt spid="112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800"/>
                            </p:stCondLst>
                            <p:childTnLst>
                              <p:par>
                                <p:cTn id="34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12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12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128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1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Rectangle 4"/>
          <p:cNvSpPr>
            <a:spLocks noGrp="1" noChangeArrowheads="1"/>
          </p:cNvSpPr>
          <p:nvPr>
            <p:ph type="title"/>
          </p:nvPr>
        </p:nvSpPr>
        <p:spPr>
          <a:solidFill>
            <a:srgbClr val="FF3300"/>
          </a:solidFill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>
                <a:solidFill>
                  <a:srgbClr val="00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urier New" pitchFamily="49" charset="0"/>
              </a:rPr>
              <a:t>Пермская художественная галерея</a:t>
            </a:r>
          </a:p>
        </p:txBody>
      </p:sp>
      <p:pic>
        <p:nvPicPr>
          <p:cNvPr id="14344" name="Picture 8" descr="d7a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59113" y="3789363"/>
            <a:ext cx="1182687" cy="190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3" dist="53882" dir="13500000">
              <a:srgbClr val="808080">
                <a:alpha val="50000"/>
              </a:srgbClr>
            </a:prstShdw>
          </a:effectLst>
        </p:spPr>
      </p:pic>
      <p:pic>
        <p:nvPicPr>
          <p:cNvPr id="14346" name="Picture 10" descr="d10a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987675" y="1773238"/>
            <a:ext cx="1281113" cy="172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3" dist="53882" dir="13500000">
              <a:srgbClr val="808080">
                <a:alpha val="50000"/>
              </a:srgbClr>
            </a:prstShdw>
          </a:effectLst>
        </p:spPr>
      </p:pic>
      <p:pic>
        <p:nvPicPr>
          <p:cNvPr id="14348" name="Picture 12" descr="16a">
            <a:hlinkClick r:id="rId6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11188" y="2205038"/>
            <a:ext cx="2089150" cy="302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3" dist="53882" dir="13500000">
              <a:srgbClr val="808080">
                <a:alpha val="50000"/>
              </a:srgbClr>
            </a:prstShdw>
          </a:effectLst>
        </p:spPr>
      </p:pic>
      <p:pic>
        <p:nvPicPr>
          <p:cNvPr id="14350" name="Picture 14" descr="48_6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572000" y="2565400"/>
            <a:ext cx="4248150" cy="2436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3" dist="53882" dir="13500000">
              <a:srgbClr val="808080">
                <a:alpha val="50000"/>
              </a:srgbClr>
            </a:prstShdw>
          </a:effectLst>
        </p:spPr>
      </p:pic>
      <p:pic>
        <p:nvPicPr>
          <p:cNvPr id="14355" name="Picture 19" descr="v3322">
            <a:hlinkClick r:id="rId9"/>
          </p:cNvPr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0" y="5661025"/>
            <a:ext cx="9144000" cy="97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52" name="AutoShape 20">
            <a:hlinkClick r:id="rId11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316913" y="6092825"/>
            <a:ext cx="576262" cy="504825"/>
          </a:xfrm>
          <a:prstGeom prst="actionButtonReturn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4" dur="2000"/>
                                        <p:tgtEl>
                                          <p:spTgt spid="143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0"/>
                            </p:stCondLst>
                            <p:childTnLst>
                              <p:par>
                                <p:cTn id="16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3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3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3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3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43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43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143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143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0"/>
                            </p:stCondLst>
                            <p:childTnLst>
                              <p:par>
                                <p:cTn id="30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32" dur="2000"/>
                                        <p:tgtEl>
                                          <p:spTgt spid="14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7000"/>
                            </p:stCondLst>
                            <p:childTnLst>
                              <p:par>
                                <p:cTn id="34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6" dur="500"/>
                                        <p:tgtEl>
                                          <p:spTgt spid="143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7" name="Picture 9" descr="nemzy_solikamsk_news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5650" y="4076700"/>
            <a:ext cx="2012950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3" dist="53882" dir="13500000">
              <a:srgbClr val="808080">
                <a:alpha val="50000"/>
              </a:srgbClr>
            </a:prstShdw>
          </a:effectLst>
        </p:spPr>
      </p:pic>
      <p:pic>
        <p:nvPicPr>
          <p:cNvPr id="12299" name="Picture 11" descr="Цзя-Ин-Тан&#10;ГОПАПО. Ф.641/1. Оп.1. Д.14281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227763" y="4508500"/>
            <a:ext cx="2447925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3" dist="53882" dir="13500000">
              <a:srgbClr val="808080">
                <a:alpha val="50000"/>
              </a:srgbClr>
            </a:prstShdw>
          </a:effectLst>
        </p:spPr>
      </p:pic>
      <p:pic>
        <p:nvPicPr>
          <p:cNvPr id="12301" name="Picture 13" descr="house"/>
          <p:cNvPicPr>
            <a:picLocks noChangeAspect="1" noChangeArrowheads="1"/>
          </p:cNvPicPr>
          <p:nvPr/>
        </p:nvPicPr>
        <p:blipFill>
          <a:blip r:embed="rId6"/>
          <a:srcRect b="21417"/>
          <a:stretch>
            <a:fillRect/>
          </a:stretch>
        </p:blipFill>
        <p:spPr bwMode="auto">
          <a:xfrm>
            <a:off x="3924300" y="1484313"/>
            <a:ext cx="1836738" cy="2376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3" dist="53882" dir="13500000">
              <a:srgbClr val="808080">
                <a:alpha val="50000"/>
              </a:srgbClr>
            </a:prstShdw>
          </a:effectLst>
        </p:spPr>
      </p:pic>
      <p:pic>
        <p:nvPicPr>
          <p:cNvPr id="12305" name="Picture 17" descr="Помещение архивохранилища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348038" y="4581525"/>
            <a:ext cx="228600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3" dist="53882" dir="13500000">
              <a:srgbClr val="808080">
                <a:alpha val="50000"/>
              </a:srgbClr>
            </a:prstShdw>
          </a:effectLst>
        </p:spPr>
      </p:pic>
      <p:pic>
        <p:nvPicPr>
          <p:cNvPr id="12307" name="Picture 19" descr="top1"/>
          <p:cNvPicPr>
            <a:picLocks noChangeAspect="1" noChangeArrowheads="1"/>
          </p:cNvPicPr>
          <p:nvPr/>
        </p:nvPicPr>
        <p:blipFill>
          <a:blip r:embed="rId8"/>
          <a:srcRect r="13080"/>
          <a:stretch>
            <a:fillRect/>
          </a:stretch>
        </p:blipFill>
        <p:spPr bwMode="auto">
          <a:xfrm>
            <a:off x="395288" y="404813"/>
            <a:ext cx="8424862" cy="928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5" name="AutoShape 22">
            <a:hlinkClick r:id="rId9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316913" y="6092825"/>
            <a:ext cx="576262" cy="504825"/>
          </a:xfrm>
          <a:prstGeom prst="actionButtonReturn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23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23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2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22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229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2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22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1000"/>
                                        <p:tgtEl>
                                          <p:spTgt spid="123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2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1107</TotalTime>
  <Words>18</Words>
  <Application>Microsoft Office PowerPoint</Application>
  <PresentationFormat>Экран (4:3)</PresentationFormat>
  <Paragraphs>8</Paragraphs>
  <Slides>6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Изящная</vt:lpstr>
      <vt:lpstr>Гражданско-патриотический клуб «Моя Россия»</vt:lpstr>
      <vt:lpstr>Наши планы</vt:lpstr>
      <vt:lpstr>Флаг Пермского края</vt:lpstr>
      <vt:lpstr>Музеи приглашают</vt:lpstr>
      <vt:lpstr>Пермская художественная галерея</vt:lpstr>
      <vt:lpstr>Презентация PowerPoint</vt:lpstr>
    </vt:vector>
  </TitlesOfParts>
  <Manager>Беклемешева Людмила Александровна</Manager>
  <Company>МС(К)ОУ "Школа-интернат №4"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Гражданско-патриотический клуб</dc:title>
  <dc:subject>Патриотическое воспитание</dc:subject>
  <dc:creator>Семакина Надежда Яковлевна</dc:creator>
  <cp:keywords>Пермский край,клуб,патриотическое воспитание, символика</cp:keywords>
  <cp:lastModifiedBy>Samsung</cp:lastModifiedBy>
  <cp:revision>71</cp:revision>
  <dcterms:created xsi:type="dcterms:W3CDTF">2004-06-13T20:01:12Z</dcterms:created>
  <dcterms:modified xsi:type="dcterms:W3CDTF">2013-10-13T10:29:12Z</dcterms:modified>
  <cp:category>60</cp:category>
</cp:coreProperties>
</file>