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2" cy="657229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0085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2" cy="659766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8786873" cy="657229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1" cy="657229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Алла</dc:creator>
  <cp:lastModifiedBy>Алла</cp:lastModifiedBy>
  <cp:revision>1</cp:revision>
  <dcterms:created xsi:type="dcterms:W3CDTF">2013-10-08T07:49:57Z</dcterms:created>
  <dcterms:modified xsi:type="dcterms:W3CDTF">2013-10-08T07:58:34Z</dcterms:modified>
</cp:coreProperties>
</file>