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73" r:id="rId10"/>
    <p:sldId id="274" r:id="rId11"/>
    <p:sldId id="266" r:id="rId12"/>
    <p:sldId id="270" r:id="rId13"/>
    <p:sldId id="271" r:id="rId14"/>
    <p:sldId id="272" r:id="rId15"/>
    <p:sldId id="267" r:id="rId16"/>
    <p:sldId id="269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4FFC-BBB9-445C-B424-1FECC80EFC1A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C20D-223C-471F-AD86-6FC7C10F90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4FFC-BBB9-445C-B424-1FECC80EFC1A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C20D-223C-471F-AD86-6FC7C10F9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4FFC-BBB9-445C-B424-1FECC80EFC1A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C20D-223C-471F-AD86-6FC7C10F9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4FFC-BBB9-445C-B424-1FECC80EFC1A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C20D-223C-471F-AD86-6FC7C10F9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4FFC-BBB9-445C-B424-1FECC80EFC1A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E8C20D-223C-471F-AD86-6FC7C10F9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4FFC-BBB9-445C-B424-1FECC80EFC1A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C20D-223C-471F-AD86-6FC7C10F9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4FFC-BBB9-445C-B424-1FECC80EFC1A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C20D-223C-471F-AD86-6FC7C10F9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4FFC-BBB9-445C-B424-1FECC80EFC1A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C20D-223C-471F-AD86-6FC7C10F9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4FFC-BBB9-445C-B424-1FECC80EFC1A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C20D-223C-471F-AD86-6FC7C10F9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4FFC-BBB9-445C-B424-1FECC80EFC1A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C20D-223C-471F-AD86-6FC7C10F9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4FFC-BBB9-445C-B424-1FECC80EFC1A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C20D-223C-471F-AD86-6FC7C10F9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E54FFC-BBB9-445C-B424-1FECC80EFC1A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E8C20D-223C-471F-AD86-6FC7C10F9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76672"/>
            <a:ext cx="63065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i="1" dirty="0" smtClean="0">
                <a:latin typeface="Arial Black" pitchFamily="34" charset="0"/>
              </a:rPr>
              <a:t>Мир </a:t>
            </a:r>
          </a:p>
          <a:p>
            <a:pPr algn="ctr"/>
            <a:r>
              <a:rPr lang="ru-RU" sz="4000" i="1" dirty="0" smtClean="0">
                <a:latin typeface="Arial Black" pitchFamily="34" charset="0"/>
              </a:rPr>
              <a:t>функций и графиков</a:t>
            </a:r>
            <a:endParaRPr lang="ru-RU" sz="4000" i="1" dirty="0">
              <a:latin typeface="Arial Black" pitchFamily="34" charset="0"/>
            </a:endParaRPr>
          </a:p>
        </p:txBody>
      </p:sp>
      <p:pic>
        <p:nvPicPr>
          <p:cNvPr id="1026" name="Picture 2" descr="http://matemonline.com/wp-content/uploads/2010/11/grafi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92896"/>
            <a:ext cx="3571875" cy="35528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0" y="4725144"/>
            <a:ext cx="435754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Разработали:  Наумова Г.Н.</a:t>
            </a:r>
          </a:p>
          <a:p>
            <a:r>
              <a:rPr lang="ru-RU" sz="2800" dirty="0" smtClean="0"/>
              <a:t>                        </a:t>
            </a:r>
            <a:r>
              <a:rPr lang="ru-RU" sz="2800" dirty="0" err="1" smtClean="0"/>
              <a:t>Лазня</a:t>
            </a:r>
            <a:r>
              <a:rPr lang="ru-RU" sz="2800" dirty="0" smtClean="0"/>
              <a:t> Т.В.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3786190"/>
            <a:ext cx="3700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Batang" pitchFamily="18" charset="-127"/>
                <a:ea typeface="Batang" pitchFamily="18" charset="-127"/>
              </a:rPr>
              <a:t>Урок - аукцион</a:t>
            </a:r>
            <a:endParaRPr lang="ru-RU" sz="3600" b="1" i="1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8215370" cy="5857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4744" y="500042"/>
            <a:ext cx="21580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Дело</a:t>
            </a:r>
            <a:endParaRPr lang="ru-RU" sz="7200" dirty="0"/>
          </a:p>
        </p:txBody>
      </p:sp>
      <p:pic>
        <p:nvPicPr>
          <p:cNvPr id="21506" name="Picture 2" descr="http://vse-rabota-ru.narod.ru/images/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4105275" cy="433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-4123" t="17587"/>
          <a:stretch>
            <a:fillRect/>
          </a:stretch>
        </p:blipFill>
        <p:spPr bwMode="auto">
          <a:xfrm>
            <a:off x="1428728" y="571480"/>
            <a:ext cx="6357982" cy="5794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14348" y="571480"/>
            <a:ext cx="7858180" cy="5786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57224" y="714356"/>
            <a:ext cx="7643866" cy="5857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285728"/>
            <a:ext cx="21922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3 тур</a:t>
            </a:r>
            <a:endParaRPr lang="ru-RU" sz="7200" dirty="0"/>
          </a:p>
        </p:txBody>
      </p:sp>
      <p:pic>
        <p:nvPicPr>
          <p:cNvPr id="22530" name="Picture 2" descr="Анимация часы, врем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571744"/>
            <a:ext cx="1976449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229600" cy="1828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Критерии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3 тура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636912"/>
            <a:ext cx="6400800" cy="2905614"/>
          </a:xfrm>
        </p:spPr>
        <p:txBody>
          <a:bodyPr>
            <a:normAutofit fontScale="85000" lnSpcReduction="20000"/>
          </a:bodyPr>
          <a:lstStyle/>
          <a:p>
            <a:pPr marL="514350" indent="-514350" algn="l">
              <a:buAutoNum type="arabicPeriod"/>
            </a:pPr>
            <a:r>
              <a:rPr lang="ru-RU" dirty="0" smtClean="0"/>
              <a:t>Умение строить график линейной функции.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Умение работать с областью определения функции.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Вычислительные навыки.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Грамотная математическая речь.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Умение решать и исследовать неравенства и уравнения на основе функционально-графических представлений.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229600" cy="108012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Цели и задачи урока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988840"/>
            <a:ext cx="6696744" cy="3168352"/>
          </a:xfrm>
        </p:spPr>
        <p:txBody>
          <a:bodyPr>
            <a:normAutofit fontScale="77500" lnSpcReduction="20000"/>
          </a:bodyPr>
          <a:lstStyle/>
          <a:p>
            <a:pPr marL="514350" indent="-514350" algn="l">
              <a:buFont typeface="Wingdings" pitchFamily="2" charset="2"/>
              <a:buChar char="ü"/>
            </a:pPr>
            <a:r>
              <a:rPr lang="ru-RU" dirty="0" smtClean="0"/>
              <a:t>Обобщить и систематизировать знания в области изучения функций и графиков функций.</a:t>
            </a:r>
          </a:p>
          <a:p>
            <a:pPr marL="514350" indent="-514350" algn="l">
              <a:buFont typeface="Wingdings" pitchFamily="2" charset="2"/>
              <a:buChar char="ü"/>
            </a:pPr>
            <a:r>
              <a:rPr lang="ru-RU" dirty="0" smtClean="0"/>
              <a:t>Продолжить формирование умения распределять собственную активность и время в рамках урока, а в дальнейшем в рамках экзамена.</a:t>
            </a:r>
          </a:p>
          <a:p>
            <a:pPr marL="514350" indent="-514350" algn="l">
              <a:buFont typeface="Wingdings" pitchFamily="2" charset="2"/>
              <a:buChar char="ü"/>
            </a:pPr>
            <a:r>
              <a:rPr lang="ru-RU" dirty="0" smtClean="0"/>
              <a:t>Продолжить развивать личностные и коммуникативные способности, познавательную мотивацию учащихся, становление их </a:t>
            </a:r>
            <a:r>
              <a:rPr lang="ru-RU" smtClean="0"/>
              <a:t>субъектной позиции.</a:t>
            </a:r>
          </a:p>
          <a:p>
            <a:pPr marL="514350" indent="-514350" algn="l">
              <a:buFont typeface="Wingdings" pitchFamily="2" charset="2"/>
              <a:buChar char="ü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justclickit.ru/flash/time/time%20(43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3116"/>
            <a:ext cx="3968636" cy="43577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6248" y="214290"/>
            <a:ext cx="4357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1 тур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000108"/>
            <a:ext cx="67866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Власть времени – закон достойный уважения.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285860"/>
            <a:ext cx="79296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Время проходит,  </a:t>
            </a:r>
          </a:p>
          <a:p>
            <a:pPr algn="ctr"/>
            <a:r>
              <a:rPr lang="ru-RU" sz="6600" dirty="0" smtClean="0"/>
              <a:t>но сказанное слово остается.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928802"/>
            <a:ext cx="79381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Нельзя  убивать время,</a:t>
            </a:r>
          </a:p>
          <a:p>
            <a:r>
              <a:rPr lang="ru-RU" sz="6000" dirty="0" smtClean="0"/>
              <a:t>не вредя этим вечности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357166"/>
            <a:ext cx="24153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2 тур</a:t>
            </a:r>
            <a:endParaRPr lang="ru-RU" sz="8000" dirty="0"/>
          </a:p>
        </p:txBody>
      </p:sp>
      <p:pic>
        <p:nvPicPr>
          <p:cNvPr id="17412" name="Picture 4" descr="http://justclickit.ru/flash/time/time%20(16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642918"/>
            <a:ext cx="2085986" cy="5717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2proactive.ru/wp-content/uploads/2012/08/uspe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357562"/>
            <a:ext cx="3009900" cy="304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57554" y="714356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Успех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28662" y="571480"/>
            <a:ext cx="7643866" cy="5715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141</TotalTime>
  <Words>134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Слайд 1</vt:lpstr>
      <vt:lpstr>Цели и задачи урока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Критерии 3 тура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tata36</dc:creator>
  <cp:lastModifiedBy>Наумова</cp:lastModifiedBy>
  <cp:revision>16</cp:revision>
  <dcterms:created xsi:type="dcterms:W3CDTF">2013-02-16T11:37:24Z</dcterms:created>
  <dcterms:modified xsi:type="dcterms:W3CDTF">2013-02-20T07:09:30Z</dcterms:modified>
</cp:coreProperties>
</file>