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арат\Desktop\ВКР Асварова\Слайд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90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Марат\Desktop\ВКР Асварова\Слайд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71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Марат\Desktop\ВКР Асварова\Слайд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334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Марат\Desktop\ВКР Асварова\Слайд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38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Марат\Desktop\ВКР Асварова\Слайд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62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Марат\Desktop\ВКР Асварова\Слайд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71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C:\Users\Марат\Desktop\ВКР Асварова\Слайд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35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Марат\Desktop\ВКР Асварова\Слайд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99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Марат\Desktop\ВКР Асварова\Слайд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54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Марат\Desktop\ВКР Асварова\Слайд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Марат\Desktop\ВКР Асварова\Слайд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11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арат\Desktop\ВКР Асварова\Слайд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185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Марат\Desktop\ВКР Асварова\Слайд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17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Марат\Desktop\ВКР Асварова\Слайд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92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Марат\Desktop\ВКР Асварова\Слайд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3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Марат\Desktop\ВКР Асварова\Слайд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08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Марат\Desktop\ВКР Асварова\Слайд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69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Марат\Desktop\ВКР Асварова\Слайд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703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Марат\Desktop\ВКР Асварова\Слайд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86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Марат\Desktop\ВКР Асварова\Слайд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86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Марат\Desktop\ВКР Асварова\Слайд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97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Марат\Desktop\ВКР Асварова\Слайд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3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Марат</dc:creator>
  <cp:lastModifiedBy>Марат</cp:lastModifiedBy>
  <cp:revision>1</cp:revision>
  <dcterms:created xsi:type="dcterms:W3CDTF">2013-10-13T07:35:09Z</dcterms:created>
  <dcterms:modified xsi:type="dcterms:W3CDTF">2013-10-13T07:42:51Z</dcterms:modified>
</cp:coreProperties>
</file>